
<file path=[Content_Types].xml><?xml version="1.0" encoding="utf-8"?>
<Types xmlns="http://schemas.openxmlformats.org/package/2006/content-types">
  <Default Extension="emf" ContentType="image/x-emf"/>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30"/>
  </p:sldMasterIdLst>
  <p:notesMasterIdLst>
    <p:notesMasterId r:id="rId45"/>
  </p:notesMasterIdLst>
  <p:handoutMasterIdLst>
    <p:handoutMasterId r:id="rId46"/>
  </p:handoutMasterIdLst>
  <p:sldIdLst>
    <p:sldId id="271" r:id="rId31"/>
    <p:sldId id="270" r:id="rId32"/>
    <p:sldId id="279" r:id="rId33"/>
    <p:sldId id="283" r:id="rId34"/>
    <p:sldId id="282" r:id="rId35"/>
    <p:sldId id="280" r:id="rId36"/>
    <p:sldId id="281" r:id="rId37"/>
    <p:sldId id="273" r:id="rId38"/>
    <p:sldId id="278" r:id="rId39"/>
    <p:sldId id="274" r:id="rId40"/>
    <p:sldId id="275" r:id="rId41"/>
    <p:sldId id="276" r:id="rId42"/>
    <p:sldId id="277" r:id="rId43"/>
    <p:sldId id="261" r:id="rId44"/>
  </p:sldIdLst>
  <p:sldSz cx="12192000" cy="6858000"/>
  <p:notesSz cx="6858000" cy="9144000"/>
  <p:embeddedFontLst>
    <p:embeddedFont>
      <p:font typeface="Ericsson Hilda" panose="00000500000000000000" pitchFamily="2" charset="0"/>
      <p:regular r:id="rId47"/>
      <p:bold r:id="rId48"/>
    </p:embeddedFont>
    <p:embeddedFont>
      <p:font typeface="Ericsson Hilda Light" panose="00000400000000000000" pitchFamily="2" charset="0"/>
      <p:regular r:id="rId49"/>
    </p:embeddedFont>
    <p:embeddedFont>
      <p:font typeface="Ericsson Technical Icons" panose="00000500000000000000" pitchFamily="2" charset="0"/>
      <p:regular r:id="rId50"/>
      <p:bold r:id="rId51"/>
      <p:italic r:id="rId52"/>
      <p:boldItalic r:id="rId53"/>
    </p:embeddedFont>
  </p:embeddedFontLst>
  <p:defaultTextStyle>
    <a:defPPr>
      <a:defRPr lang="en-US"/>
    </a:defPPr>
    <a:lvl1pPr marL="180000" indent="-180000" algn="l" rtl="0" eaLnBrk="1" fontAlgn="base" hangingPunct="1">
      <a:spcBef>
        <a:spcPts val="300"/>
      </a:spcBef>
      <a:spcAft>
        <a:spcPct val="0"/>
      </a:spcAft>
      <a:buClrTx/>
      <a:buFont typeface="Ericsson Hilda" panose="00000500000000000000" pitchFamily="2" charset="0"/>
      <a:buChar char="●"/>
      <a:defRPr sz="2000" kern="1000" spc="-30">
        <a:solidFill>
          <a:schemeClr val="tx1"/>
        </a:solidFill>
        <a:latin typeface="+mn-lt"/>
        <a:ea typeface="+mn-ea"/>
        <a:cs typeface="+mn-cs"/>
      </a:defRPr>
    </a:lvl1pPr>
    <a:lvl2pPr marL="363600" indent="-180000" algn="l" rtl="0" eaLnBrk="1" fontAlgn="base" hangingPunct="1">
      <a:spcBef>
        <a:spcPts val="300"/>
      </a:spcBef>
      <a:spcAft>
        <a:spcPct val="0"/>
      </a:spcAft>
      <a:buClrTx/>
      <a:buFont typeface="Ericsson Hilda" panose="00000500000000000000" pitchFamily="2" charset="0"/>
      <a:buChar char="●"/>
      <a:defRPr sz="2000" kern="1000" spc="-30">
        <a:solidFill>
          <a:schemeClr val="tx1"/>
        </a:solidFill>
        <a:latin typeface="+mn-lt"/>
      </a:defRPr>
    </a:lvl2pPr>
    <a:lvl3pPr marL="543600" indent="-180000" algn="l" rtl="0" eaLnBrk="1" fontAlgn="base" hangingPunct="1">
      <a:spcBef>
        <a:spcPts val="300"/>
      </a:spcBef>
      <a:spcAft>
        <a:spcPct val="0"/>
      </a:spcAft>
      <a:buClrTx/>
      <a:buFont typeface="Ericsson Hilda" panose="00000500000000000000" pitchFamily="2" charset="0"/>
      <a:buChar char="●"/>
      <a:defRPr sz="2000" kern="1000" spc="-30">
        <a:solidFill>
          <a:schemeClr val="tx1"/>
        </a:solidFill>
        <a:latin typeface="+mn-lt"/>
      </a:defRPr>
    </a:lvl3pPr>
    <a:lvl4pPr marL="723600" indent="-180000" algn="l" rtl="0" eaLnBrk="1" fontAlgn="base" hangingPunct="1">
      <a:spcBef>
        <a:spcPts val="300"/>
      </a:spcBef>
      <a:spcAft>
        <a:spcPct val="0"/>
      </a:spcAft>
      <a:buClrTx/>
      <a:buFont typeface="Ericsson Hilda" panose="00000500000000000000" pitchFamily="2" charset="0"/>
      <a:buChar char="●"/>
      <a:defRPr sz="2000" kern="1000" spc="-30">
        <a:solidFill>
          <a:schemeClr val="tx1"/>
        </a:solidFill>
        <a:latin typeface="+mn-lt"/>
      </a:defRPr>
    </a:lvl4pPr>
    <a:lvl5pPr marL="903600" indent="-180000" algn="l" rtl="0" eaLnBrk="1" fontAlgn="base" hangingPunct="1">
      <a:spcBef>
        <a:spcPts val="300"/>
      </a:spcBef>
      <a:spcAft>
        <a:spcPct val="0"/>
      </a:spcAft>
      <a:buClrTx/>
      <a:buFont typeface="Ericsson Hilda" panose="00000500000000000000" pitchFamily="2" charset="0"/>
      <a:buChar char="●"/>
      <a:defRPr sz="2000" kern="1000" spc="-30">
        <a:solidFill>
          <a:schemeClr val="tx1"/>
        </a:solidFill>
        <a:latin typeface="+mn-lt"/>
      </a:defRPr>
    </a:lvl5pPr>
    <a:lvl6pPr marL="903600" indent="-180000" algn="l" rtl="0" eaLnBrk="1" fontAlgn="base" hangingPunct="1">
      <a:spcBef>
        <a:spcPts val="300"/>
      </a:spcBef>
      <a:spcAft>
        <a:spcPct val="0"/>
      </a:spcAft>
      <a:buClrTx/>
      <a:buFont typeface="Ericsson Hilda" panose="00000500000000000000" pitchFamily="2" charset="0"/>
      <a:buChar char="●"/>
      <a:defRPr sz="2000">
        <a:solidFill>
          <a:schemeClr val="tx1"/>
        </a:solidFill>
        <a:latin typeface="+mn-lt"/>
      </a:defRPr>
    </a:lvl6pPr>
    <a:lvl7pPr marL="903600" indent="-180000" algn="l" rtl="0" eaLnBrk="1" fontAlgn="base" hangingPunct="1">
      <a:spcBef>
        <a:spcPts val="300"/>
      </a:spcBef>
      <a:spcAft>
        <a:spcPct val="0"/>
      </a:spcAft>
      <a:buClrTx/>
      <a:buFont typeface="Ericsson Hilda" panose="00000500000000000000" pitchFamily="2" charset="0"/>
      <a:buChar char="●"/>
      <a:defRPr sz="2000">
        <a:solidFill>
          <a:schemeClr val="tx1"/>
        </a:solidFill>
        <a:latin typeface="+mn-lt"/>
      </a:defRPr>
    </a:lvl7pPr>
    <a:lvl8pPr marL="903600" indent="-180000" algn="l" rtl="0" eaLnBrk="1" fontAlgn="base" hangingPunct="1">
      <a:spcBef>
        <a:spcPts val="300"/>
      </a:spcBef>
      <a:spcAft>
        <a:spcPct val="0"/>
      </a:spcAft>
      <a:buClrTx/>
      <a:buFont typeface="Ericsson Hilda" panose="00000500000000000000" pitchFamily="2" charset="0"/>
      <a:buChar char="●"/>
      <a:defRPr sz="2000">
        <a:solidFill>
          <a:schemeClr val="tx1"/>
        </a:solidFill>
        <a:latin typeface="+mn-lt"/>
      </a:defRPr>
    </a:lvl8pPr>
    <a:lvl9pPr marL="903600" indent="-180000" algn="l" rtl="0" eaLnBrk="1" fontAlgn="base" hangingPunct="1">
      <a:spcBef>
        <a:spcPts val="300"/>
      </a:spcBef>
      <a:spcAft>
        <a:spcPct val="0"/>
      </a:spcAft>
      <a:buClrTx/>
      <a:buFont typeface="Ericsson Hilda" panose="00000500000000000000" pitchFamily="2" charset="0"/>
      <a:buChar char="●"/>
      <a:defRPr sz="2000">
        <a:solidFill>
          <a:schemeClr val="tx1"/>
        </a:solidFill>
        <a:latin typeface="+mn-lt"/>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2424"/>
    <a:srgbClr val="76767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78C5ED-D29D-4209-ADE7-7AB5FB4C6826}" v="41" dt="2020-01-11T19:13:10.4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1" autoAdjust="0"/>
    <p:restoredTop sz="93284" autoAdjust="0"/>
  </p:normalViewPr>
  <p:slideViewPr>
    <p:cSldViewPr snapToGrid="0" snapToObjects="1" showGuides="1">
      <p:cViewPr varScale="1">
        <p:scale>
          <a:sx n="64" d="100"/>
          <a:sy n="64" d="100"/>
        </p:scale>
        <p:origin x="524" y="4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customXml" Target="../customXml/item13.xml"/><Relationship Id="rId18" Type="http://schemas.openxmlformats.org/officeDocument/2006/relationships/customXml" Target="../customXml/item18.xml"/><Relationship Id="rId26" Type="http://schemas.openxmlformats.org/officeDocument/2006/relationships/customXml" Target="../customXml/item26.xml"/><Relationship Id="rId39" Type="http://schemas.openxmlformats.org/officeDocument/2006/relationships/slide" Target="slides/slide9.xml"/><Relationship Id="rId21" Type="http://schemas.openxmlformats.org/officeDocument/2006/relationships/customXml" Target="../customXml/item21.xml"/><Relationship Id="rId34" Type="http://schemas.openxmlformats.org/officeDocument/2006/relationships/slide" Target="slides/slide4.xml"/><Relationship Id="rId42" Type="http://schemas.openxmlformats.org/officeDocument/2006/relationships/slide" Target="slides/slide12.xml"/><Relationship Id="rId47" Type="http://schemas.openxmlformats.org/officeDocument/2006/relationships/font" Target="fonts/font1.fntdata"/><Relationship Id="rId50" Type="http://schemas.openxmlformats.org/officeDocument/2006/relationships/font" Target="fonts/font4.fntdata"/><Relationship Id="rId55" Type="http://schemas.openxmlformats.org/officeDocument/2006/relationships/viewProps" Target="viewProps.xml"/><Relationship Id="rId7" Type="http://schemas.openxmlformats.org/officeDocument/2006/relationships/customXml" Target="../customXml/item7.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customXml" Target="../customXml/item25.xml"/><Relationship Id="rId33" Type="http://schemas.openxmlformats.org/officeDocument/2006/relationships/slide" Target="slides/slide3.xml"/><Relationship Id="rId38" Type="http://schemas.openxmlformats.org/officeDocument/2006/relationships/slide" Target="slides/slide8.xml"/><Relationship Id="rId46" Type="http://schemas.openxmlformats.org/officeDocument/2006/relationships/handoutMaster" Target="handoutMasters/handoutMaster1.xml"/><Relationship Id="rId59"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customXml" Target="../customXml/item16.xml"/><Relationship Id="rId20" Type="http://schemas.openxmlformats.org/officeDocument/2006/relationships/customXml" Target="../customXml/item20.xml"/><Relationship Id="rId29" Type="http://schemas.openxmlformats.org/officeDocument/2006/relationships/customXml" Target="../customXml/item29.xml"/><Relationship Id="rId41" Type="http://schemas.openxmlformats.org/officeDocument/2006/relationships/slide" Target="slides/slide11.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customXml" Target="../customXml/item24.xml"/><Relationship Id="rId32" Type="http://schemas.openxmlformats.org/officeDocument/2006/relationships/slide" Target="slides/slide2.xml"/><Relationship Id="rId37" Type="http://schemas.openxmlformats.org/officeDocument/2006/relationships/slide" Target="slides/slide7.xml"/><Relationship Id="rId40" Type="http://schemas.openxmlformats.org/officeDocument/2006/relationships/slide" Target="slides/slide10.xml"/><Relationship Id="rId45" Type="http://schemas.openxmlformats.org/officeDocument/2006/relationships/notesMaster" Target="notesMasters/notesMaster1.xml"/><Relationship Id="rId53" Type="http://schemas.openxmlformats.org/officeDocument/2006/relationships/font" Target="fonts/font7.fntdata"/><Relationship Id="rId58" Type="http://schemas.microsoft.com/office/2016/11/relationships/changesInfo" Target="changesInfos/changesInfo1.xml"/><Relationship Id="rId5" Type="http://schemas.openxmlformats.org/officeDocument/2006/relationships/customXml" Target="../customXml/item5.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customXml" Target="../customXml/item28.xml"/><Relationship Id="rId36" Type="http://schemas.openxmlformats.org/officeDocument/2006/relationships/slide" Target="slides/slide6.xml"/><Relationship Id="rId49" Type="http://schemas.openxmlformats.org/officeDocument/2006/relationships/font" Target="fonts/font3.fntdata"/><Relationship Id="rId57" Type="http://schemas.openxmlformats.org/officeDocument/2006/relationships/tableStyles" Target="tableStyles.xml"/><Relationship Id="rId10" Type="http://schemas.openxmlformats.org/officeDocument/2006/relationships/customXml" Target="../customXml/item10.xml"/><Relationship Id="rId19" Type="http://schemas.openxmlformats.org/officeDocument/2006/relationships/customXml" Target="../customXml/item19.xml"/><Relationship Id="rId31" Type="http://schemas.openxmlformats.org/officeDocument/2006/relationships/slide" Target="slides/slide1.xml"/><Relationship Id="rId44" Type="http://schemas.openxmlformats.org/officeDocument/2006/relationships/slide" Target="slides/slide14.xml"/><Relationship Id="rId52" Type="http://schemas.openxmlformats.org/officeDocument/2006/relationships/font" Target="fonts/font6.fntdata"/><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openxmlformats.org/officeDocument/2006/relationships/customXml" Target="../customXml/item22.xml"/><Relationship Id="rId27" Type="http://schemas.openxmlformats.org/officeDocument/2006/relationships/customXml" Target="../customXml/item27.xml"/><Relationship Id="rId30" Type="http://schemas.openxmlformats.org/officeDocument/2006/relationships/slideMaster" Target="slideMasters/slideMaster1.xml"/><Relationship Id="rId35" Type="http://schemas.openxmlformats.org/officeDocument/2006/relationships/slide" Target="slides/slide5.xml"/><Relationship Id="rId43" Type="http://schemas.openxmlformats.org/officeDocument/2006/relationships/slide" Target="slides/slide13.xml"/><Relationship Id="rId48" Type="http://schemas.openxmlformats.org/officeDocument/2006/relationships/font" Target="fonts/font2.fntdata"/><Relationship Id="rId56" Type="http://schemas.openxmlformats.org/officeDocument/2006/relationships/theme" Target="theme/theme1.xml"/><Relationship Id="rId8" Type="http://schemas.openxmlformats.org/officeDocument/2006/relationships/customXml" Target="../customXml/item8.xml"/><Relationship Id="rId51" Type="http://schemas.openxmlformats.org/officeDocument/2006/relationships/font" Target="fonts/font5.fntdata"/><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ers Furuskär" userId="5c9f1a7d-b689-4c3c-9fb9-968669d3c21c" providerId="ADAL" clId="{7765E0E6-E566-4A34-A509-1F30C54C065B}"/>
    <pc:docChg chg="custSel addSld delSld modSld modMainMaster">
      <pc:chgData name="Anders Furuskär" userId="5c9f1a7d-b689-4c3c-9fb9-968669d3c21c" providerId="ADAL" clId="{7765E0E6-E566-4A34-A509-1F30C54C065B}" dt="2019-12-20T13:58:55.156" v="1353"/>
      <pc:docMkLst>
        <pc:docMk/>
      </pc:docMkLst>
      <pc:sldChg chg="modSp">
        <pc:chgData name="Anders Furuskär" userId="5c9f1a7d-b689-4c3c-9fb9-968669d3c21c" providerId="ADAL" clId="{7765E0E6-E566-4A34-A509-1F30C54C065B}" dt="2019-12-20T13:51:05.385" v="878" actId="790"/>
        <pc:sldMkLst>
          <pc:docMk/>
          <pc:sldMk cId="1383928708" sldId="261"/>
        </pc:sldMkLst>
        <pc:spChg chg="mod">
          <ac:chgData name="Anders Furuskär" userId="5c9f1a7d-b689-4c3c-9fb9-968669d3c21c" providerId="ADAL" clId="{7765E0E6-E566-4A34-A509-1F30C54C065B}" dt="2019-12-20T13:51:05.385" v="878" actId="790"/>
          <ac:spMkLst>
            <pc:docMk/>
            <pc:sldMk cId="1383928708" sldId="261"/>
            <ac:spMk id="4" creationId="{6FF69E04-8523-4965-90ED-73D4F9BAE271}"/>
          </ac:spMkLst>
        </pc:spChg>
      </pc:sldChg>
      <pc:sldChg chg="modSp">
        <pc:chgData name="Anders Furuskär" userId="5c9f1a7d-b689-4c3c-9fb9-968669d3c21c" providerId="ADAL" clId="{7765E0E6-E566-4A34-A509-1F30C54C065B}" dt="2019-12-20T13:51:26.023" v="1230" actId="5793"/>
        <pc:sldMkLst>
          <pc:docMk/>
          <pc:sldMk cId="3709959988" sldId="270"/>
        </pc:sldMkLst>
        <pc:spChg chg="mod">
          <ac:chgData name="Anders Furuskär" userId="5c9f1a7d-b689-4c3c-9fb9-968669d3c21c" providerId="ADAL" clId="{7765E0E6-E566-4A34-A509-1F30C54C065B}" dt="2019-12-20T13:51:05.344" v="854" actId="790"/>
          <ac:spMkLst>
            <pc:docMk/>
            <pc:sldMk cId="3709959988" sldId="270"/>
            <ac:spMk id="4" creationId="{EA7D4468-58D5-40D1-8182-8FDBCEF777E1}"/>
          </ac:spMkLst>
        </pc:spChg>
        <pc:spChg chg="mod">
          <ac:chgData name="Anders Furuskär" userId="5c9f1a7d-b689-4c3c-9fb9-968669d3c21c" providerId="ADAL" clId="{7765E0E6-E566-4A34-A509-1F30C54C065B}" dt="2019-12-20T13:51:26.023" v="1230" actId="5793"/>
          <ac:spMkLst>
            <pc:docMk/>
            <pc:sldMk cId="3709959988" sldId="270"/>
            <ac:spMk id="5" creationId="{393A08AF-E8DD-44C5-A85C-B1192DD283A4}"/>
          </ac:spMkLst>
        </pc:spChg>
      </pc:sldChg>
      <pc:sldChg chg="modSp">
        <pc:chgData name="Anders Furuskär" userId="5c9f1a7d-b689-4c3c-9fb9-968669d3c21c" providerId="ADAL" clId="{7765E0E6-E566-4A34-A509-1F30C54C065B}" dt="2019-12-20T13:51:05.344" v="853" actId="790"/>
        <pc:sldMkLst>
          <pc:docMk/>
          <pc:sldMk cId="2230748882" sldId="271"/>
        </pc:sldMkLst>
        <pc:spChg chg="mod">
          <ac:chgData name="Anders Furuskär" userId="5c9f1a7d-b689-4c3c-9fb9-968669d3c21c" providerId="ADAL" clId="{7765E0E6-E566-4A34-A509-1F30C54C065B}" dt="2019-12-20T13:51:05.339" v="848" actId="790"/>
          <ac:spMkLst>
            <pc:docMk/>
            <pc:sldMk cId="2230748882" sldId="271"/>
            <ac:spMk id="2" creationId="{F54D311D-2157-4A35-9F56-0E8FE9FDD7BC}"/>
          </ac:spMkLst>
        </pc:spChg>
        <pc:spChg chg="mod">
          <ac:chgData name="Anders Furuskär" userId="5c9f1a7d-b689-4c3c-9fb9-968669d3c21c" providerId="ADAL" clId="{7765E0E6-E566-4A34-A509-1F30C54C065B}" dt="2019-12-20T13:51:05.340" v="849" actId="790"/>
          <ac:spMkLst>
            <pc:docMk/>
            <pc:sldMk cId="2230748882" sldId="271"/>
            <ac:spMk id="3" creationId="{17D5CE7D-CCF0-44B0-843A-8D46859C44EE}"/>
          </ac:spMkLst>
        </pc:spChg>
        <pc:spChg chg="mod">
          <ac:chgData name="Anders Furuskär" userId="5c9f1a7d-b689-4c3c-9fb9-968669d3c21c" providerId="ADAL" clId="{7765E0E6-E566-4A34-A509-1F30C54C065B}" dt="2019-12-20T13:51:05.341" v="850" actId="790"/>
          <ac:spMkLst>
            <pc:docMk/>
            <pc:sldMk cId="2230748882" sldId="271"/>
            <ac:spMk id="4" creationId="{6A927E07-3624-45B8-934B-C229726CA813}"/>
          </ac:spMkLst>
        </pc:spChg>
        <pc:spChg chg="mod">
          <ac:chgData name="Anders Furuskär" userId="5c9f1a7d-b689-4c3c-9fb9-968669d3c21c" providerId="ADAL" clId="{7765E0E6-E566-4A34-A509-1F30C54C065B}" dt="2019-12-20T13:51:05.342" v="851" actId="790"/>
          <ac:spMkLst>
            <pc:docMk/>
            <pc:sldMk cId="2230748882" sldId="271"/>
            <ac:spMk id="5" creationId="{0D8DE8B4-7BAB-4C18-A0E5-01D3A11D374F}"/>
          </ac:spMkLst>
        </pc:spChg>
        <pc:spChg chg="mod">
          <ac:chgData name="Anders Furuskär" userId="5c9f1a7d-b689-4c3c-9fb9-968669d3c21c" providerId="ADAL" clId="{7765E0E6-E566-4A34-A509-1F30C54C065B}" dt="2019-12-20T13:51:05.343" v="852" actId="790"/>
          <ac:spMkLst>
            <pc:docMk/>
            <pc:sldMk cId="2230748882" sldId="271"/>
            <ac:spMk id="6" creationId="{327EB691-17C6-4220-AA5E-2F3518AF8CC2}"/>
          </ac:spMkLst>
        </pc:spChg>
        <pc:spChg chg="mod">
          <ac:chgData name="Anders Furuskär" userId="5c9f1a7d-b689-4c3c-9fb9-968669d3c21c" providerId="ADAL" clId="{7765E0E6-E566-4A34-A509-1F30C54C065B}" dt="2019-12-20T13:51:05.344" v="853" actId="790"/>
          <ac:spMkLst>
            <pc:docMk/>
            <pc:sldMk cId="2230748882" sldId="271"/>
            <ac:spMk id="7" creationId="{0BF70DC3-66C9-451C-917E-BA44956D1DBD}"/>
          </ac:spMkLst>
        </pc:spChg>
      </pc:sldChg>
      <pc:sldChg chg="modSp">
        <pc:chgData name="Anders Furuskär" userId="5c9f1a7d-b689-4c3c-9fb9-968669d3c21c" providerId="ADAL" clId="{7765E0E6-E566-4A34-A509-1F30C54C065B}" dt="2019-12-20T13:51:05.353" v="861" actId="790"/>
        <pc:sldMkLst>
          <pc:docMk/>
          <pc:sldMk cId="1326196502" sldId="273"/>
        </pc:sldMkLst>
        <pc:spChg chg="mod">
          <ac:chgData name="Anders Furuskär" userId="5c9f1a7d-b689-4c3c-9fb9-968669d3c21c" providerId="ADAL" clId="{7765E0E6-E566-4A34-A509-1F30C54C065B}" dt="2019-12-20T13:51:05.349" v="856" actId="790"/>
          <ac:spMkLst>
            <pc:docMk/>
            <pc:sldMk cId="1326196502" sldId="273"/>
            <ac:spMk id="2" creationId="{F54D311D-2157-4A35-9F56-0E8FE9FDD7BC}"/>
          </ac:spMkLst>
        </pc:spChg>
        <pc:spChg chg="mod">
          <ac:chgData name="Anders Furuskär" userId="5c9f1a7d-b689-4c3c-9fb9-968669d3c21c" providerId="ADAL" clId="{7765E0E6-E566-4A34-A509-1F30C54C065B}" dt="2019-12-20T13:51:05.350" v="857" actId="790"/>
          <ac:spMkLst>
            <pc:docMk/>
            <pc:sldMk cId="1326196502" sldId="273"/>
            <ac:spMk id="3" creationId="{17D5CE7D-CCF0-44B0-843A-8D46859C44EE}"/>
          </ac:spMkLst>
        </pc:spChg>
        <pc:spChg chg="mod">
          <ac:chgData name="Anders Furuskär" userId="5c9f1a7d-b689-4c3c-9fb9-968669d3c21c" providerId="ADAL" clId="{7765E0E6-E566-4A34-A509-1F30C54C065B}" dt="2019-12-20T13:51:05.351" v="858" actId="790"/>
          <ac:spMkLst>
            <pc:docMk/>
            <pc:sldMk cId="1326196502" sldId="273"/>
            <ac:spMk id="4" creationId="{6A927E07-3624-45B8-934B-C229726CA813}"/>
          </ac:spMkLst>
        </pc:spChg>
        <pc:spChg chg="mod">
          <ac:chgData name="Anders Furuskär" userId="5c9f1a7d-b689-4c3c-9fb9-968669d3c21c" providerId="ADAL" clId="{7765E0E6-E566-4A34-A509-1F30C54C065B}" dt="2019-12-20T13:51:05.352" v="859" actId="790"/>
          <ac:spMkLst>
            <pc:docMk/>
            <pc:sldMk cId="1326196502" sldId="273"/>
            <ac:spMk id="5" creationId="{0D8DE8B4-7BAB-4C18-A0E5-01D3A11D374F}"/>
          </ac:spMkLst>
        </pc:spChg>
        <pc:spChg chg="mod">
          <ac:chgData name="Anders Furuskär" userId="5c9f1a7d-b689-4c3c-9fb9-968669d3c21c" providerId="ADAL" clId="{7765E0E6-E566-4A34-A509-1F30C54C065B}" dt="2019-12-20T13:51:05.353" v="860" actId="790"/>
          <ac:spMkLst>
            <pc:docMk/>
            <pc:sldMk cId="1326196502" sldId="273"/>
            <ac:spMk id="6" creationId="{327EB691-17C6-4220-AA5E-2F3518AF8CC2}"/>
          </ac:spMkLst>
        </pc:spChg>
        <pc:spChg chg="mod">
          <ac:chgData name="Anders Furuskär" userId="5c9f1a7d-b689-4c3c-9fb9-968669d3c21c" providerId="ADAL" clId="{7765E0E6-E566-4A34-A509-1F30C54C065B}" dt="2019-12-20T13:51:05.353" v="861" actId="790"/>
          <ac:spMkLst>
            <pc:docMk/>
            <pc:sldMk cId="1326196502" sldId="273"/>
            <ac:spMk id="7" creationId="{0BF70DC3-66C9-451C-917E-BA44956D1DBD}"/>
          </ac:spMkLst>
        </pc:spChg>
      </pc:sldChg>
      <pc:sldChg chg="modSp">
        <pc:chgData name="Anders Furuskär" userId="5c9f1a7d-b689-4c3c-9fb9-968669d3c21c" providerId="ADAL" clId="{7765E0E6-E566-4A34-A509-1F30C54C065B}" dt="2019-12-20T13:51:05.364" v="865" actId="790"/>
        <pc:sldMkLst>
          <pc:docMk/>
          <pc:sldMk cId="1901206566" sldId="274"/>
        </pc:sldMkLst>
        <pc:spChg chg="mod">
          <ac:chgData name="Anders Furuskär" userId="5c9f1a7d-b689-4c3c-9fb9-968669d3c21c" providerId="ADAL" clId="{7765E0E6-E566-4A34-A509-1F30C54C065B}" dt="2019-12-20T13:51:05.360" v="864" actId="790"/>
          <ac:spMkLst>
            <pc:docMk/>
            <pc:sldMk cId="1901206566" sldId="274"/>
            <ac:spMk id="4" creationId="{306D82EC-811D-454E-9DFF-2EEC63AD50B4}"/>
          </ac:spMkLst>
        </pc:spChg>
        <pc:spChg chg="mod">
          <ac:chgData name="Anders Furuskär" userId="5c9f1a7d-b689-4c3c-9fb9-968669d3c21c" providerId="ADAL" clId="{7765E0E6-E566-4A34-A509-1F30C54C065B}" dt="2019-12-20T13:51:05.364" v="865" actId="790"/>
          <ac:spMkLst>
            <pc:docMk/>
            <pc:sldMk cId="1901206566" sldId="274"/>
            <ac:spMk id="5" creationId="{80CFE1E9-2446-4327-A152-D121E1DA7E83}"/>
          </ac:spMkLst>
        </pc:spChg>
      </pc:sldChg>
      <pc:sldChg chg="modSp">
        <pc:chgData name="Anders Furuskär" userId="5c9f1a7d-b689-4c3c-9fb9-968669d3c21c" providerId="ADAL" clId="{7765E0E6-E566-4A34-A509-1F30C54C065B}" dt="2019-12-20T13:51:05.373" v="868" actId="790"/>
        <pc:sldMkLst>
          <pc:docMk/>
          <pc:sldMk cId="3178844102" sldId="275"/>
        </pc:sldMkLst>
        <pc:spChg chg="mod">
          <ac:chgData name="Anders Furuskär" userId="5c9f1a7d-b689-4c3c-9fb9-968669d3c21c" providerId="ADAL" clId="{7765E0E6-E566-4A34-A509-1F30C54C065B}" dt="2019-12-20T13:51:05.365" v="866" actId="790"/>
          <ac:spMkLst>
            <pc:docMk/>
            <pc:sldMk cId="3178844102" sldId="275"/>
            <ac:spMk id="4" creationId="{306D82EC-811D-454E-9DFF-2EEC63AD50B4}"/>
          </ac:spMkLst>
        </pc:spChg>
        <pc:spChg chg="mod">
          <ac:chgData name="Anders Furuskär" userId="5c9f1a7d-b689-4c3c-9fb9-968669d3c21c" providerId="ADAL" clId="{7765E0E6-E566-4A34-A509-1F30C54C065B}" dt="2019-12-20T13:51:05.371" v="867" actId="790"/>
          <ac:spMkLst>
            <pc:docMk/>
            <pc:sldMk cId="3178844102" sldId="275"/>
            <ac:spMk id="5" creationId="{80CFE1E9-2446-4327-A152-D121E1DA7E83}"/>
          </ac:spMkLst>
        </pc:spChg>
        <pc:spChg chg="mod">
          <ac:chgData name="Anders Furuskär" userId="5c9f1a7d-b689-4c3c-9fb9-968669d3c21c" providerId="ADAL" clId="{7765E0E6-E566-4A34-A509-1F30C54C065B}" dt="2019-12-20T13:51:05.373" v="868" actId="790"/>
          <ac:spMkLst>
            <pc:docMk/>
            <pc:sldMk cId="3178844102" sldId="275"/>
            <ac:spMk id="6" creationId="{A99C077D-D2A2-4B7F-A9AD-830CD440E4D1}"/>
          </ac:spMkLst>
        </pc:spChg>
      </pc:sldChg>
      <pc:sldChg chg="modSp">
        <pc:chgData name="Anders Furuskär" userId="5c9f1a7d-b689-4c3c-9fb9-968669d3c21c" providerId="ADAL" clId="{7765E0E6-E566-4A34-A509-1F30C54C065B}" dt="2019-12-20T13:51:05.378" v="870" actId="790"/>
        <pc:sldMkLst>
          <pc:docMk/>
          <pc:sldMk cId="489233192" sldId="276"/>
        </pc:sldMkLst>
        <pc:spChg chg="mod">
          <ac:chgData name="Anders Furuskär" userId="5c9f1a7d-b689-4c3c-9fb9-968669d3c21c" providerId="ADAL" clId="{7765E0E6-E566-4A34-A509-1F30C54C065B}" dt="2019-12-20T13:51:05.374" v="869" actId="790"/>
          <ac:spMkLst>
            <pc:docMk/>
            <pc:sldMk cId="489233192" sldId="276"/>
            <ac:spMk id="4" creationId="{EA7D4468-58D5-40D1-8182-8FDBCEF777E1}"/>
          </ac:spMkLst>
        </pc:spChg>
        <pc:spChg chg="mod">
          <ac:chgData name="Anders Furuskär" userId="5c9f1a7d-b689-4c3c-9fb9-968669d3c21c" providerId="ADAL" clId="{7765E0E6-E566-4A34-A509-1F30C54C065B}" dt="2019-12-20T13:51:05.378" v="870" actId="790"/>
          <ac:spMkLst>
            <pc:docMk/>
            <pc:sldMk cId="489233192" sldId="276"/>
            <ac:spMk id="5" creationId="{393A08AF-E8DD-44C5-A85C-B1192DD283A4}"/>
          </ac:spMkLst>
        </pc:spChg>
      </pc:sldChg>
      <pc:sldChg chg="modSp">
        <pc:chgData name="Anders Furuskär" userId="5c9f1a7d-b689-4c3c-9fb9-968669d3c21c" providerId="ADAL" clId="{7765E0E6-E566-4A34-A509-1F30C54C065B}" dt="2019-12-20T13:51:05.385" v="877" actId="790"/>
        <pc:sldMkLst>
          <pc:docMk/>
          <pc:sldMk cId="168672176" sldId="277"/>
        </pc:sldMkLst>
        <pc:spChg chg="mod">
          <ac:chgData name="Anders Furuskär" userId="5c9f1a7d-b689-4c3c-9fb9-968669d3c21c" providerId="ADAL" clId="{7765E0E6-E566-4A34-A509-1F30C54C065B}" dt="2019-12-20T13:51:05.379" v="871" actId="790"/>
          <ac:spMkLst>
            <pc:docMk/>
            <pc:sldMk cId="168672176" sldId="277"/>
            <ac:spMk id="2" creationId="{9489AAB5-229B-463D-A48D-36E26FF960C3}"/>
          </ac:spMkLst>
        </pc:spChg>
        <pc:spChg chg="mod">
          <ac:chgData name="Anders Furuskär" userId="5c9f1a7d-b689-4c3c-9fb9-968669d3c21c" providerId="ADAL" clId="{7765E0E6-E566-4A34-A509-1F30C54C065B}" dt="2019-12-20T13:51:05.380" v="872" actId="790"/>
          <ac:spMkLst>
            <pc:docMk/>
            <pc:sldMk cId="168672176" sldId="277"/>
            <ac:spMk id="3" creationId="{93FC22F8-0635-40EC-B6F3-561F21049DF4}"/>
          </ac:spMkLst>
        </pc:spChg>
        <pc:spChg chg="mod">
          <ac:chgData name="Anders Furuskär" userId="5c9f1a7d-b689-4c3c-9fb9-968669d3c21c" providerId="ADAL" clId="{7765E0E6-E566-4A34-A509-1F30C54C065B}" dt="2019-12-20T13:51:05.381" v="873" actId="790"/>
          <ac:spMkLst>
            <pc:docMk/>
            <pc:sldMk cId="168672176" sldId="277"/>
            <ac:spMk id="6" creationId="{1AF7A813-3C4A-427E-8AE1-638B83CF95E2}"/>
          </ac:spMkLst>
        </pc:spChg>
        <pc:spChg chg="mod">
          <ac:chgData name="Anders Furuskär" userId="5c9f1a7d-b689-4c3c-9fb9-968669d3c21c" providerId="ADAL" clId="{7765E0E6-E566-4A34-A509-1F30C54C065B}" dt="2019-12-20T13:51:05.382" v="874" actId="790"/>
          <ac:spMkLst>
            <pc:docMk/>
            <pc:sldMk cId="168672176" sldId="277"/>
            <ac:spMk id="7" creationId="{6318772D-92DA-482A-90FF-68C7A0D03ECA}"/>
          </ac:spMkLst>
        </pc:spChg>
        <pc:spChg chg="mod">
          <ac:chgData name="Anders Furuskär" userId="5c9f1a7d-b689-4c3c-9fb9-968669d3c21c" providerId="ADAL" clId="{7765E0E6-E566-4A34-A509-1F30C54C065B}" dt="2019-12-20T13:51:05.383" v="875" actId="790"/>
          <ac:spMkLst>
            <pc:docMk/>
            <pc:sldMk cId="168672176" sldId="277"/>
            <ac:spMk id="8" creationId="{C689E6E6-156C-43E3-A351-4ADFCF6A2996}"/>
          </ac:spMkLst>
        </pc:spChg>
        <pc:spChg chg="mod">
          <ac:chgData name="Anders Furuskär" userId="5c9f1a7d-b689-4c3c-9fb9-968669d3c21c" providerId="ADAL" clId="{7765E0E6-E566-4A34-A509-1F30C54C065B}" dt="2019-12-20T13:51:05.384" v="876" actId="790"/>
          <ac:spMkLst>
            <pc:docMk/>
            <pc:sldMk cId="168672176" sldId="277"/>
            <ac:spMk id="9" creationId="{7AF4F253-AAD6-4512-8CCF-F01B8D8E88AF}"/>
          </ac:spMkLst>
        </pc:spChg>
        <pc:spChg chg="mod">
          <ac:chgData name="Anders Furuskär" userId="5c9f1a7d-b689-4c3c-9fb9-968669d3c21c" providerId="ADAL" clId="{7765E0E6-E566-4A34-A509-1F30C54C065B}" dt="2019-12-20T13:51:05.385" v="877" actId="790"/>
          <ac:spMkLst>
            <pc:docMk/>
            <pc:sldMk cId="168672176" sldId="277"/>
            <ac:spMk id="10" creationId="{02D620CD-E614-4B05-8B8E-5791F7D51991}"/>
          </ac:spMkLst>
        </pc:spChg>
      </pc:sldChg>
      <pc:sldChg chg="modSp">
        <pc:chgData name="Anders Furuskär" userId="5c9f1a7d-b689-4c3c-9fb9-968669d3c21c" providerId="ADAL" clId="{7765E0E6-E566-4A34-A509-1F30C54C065B}" dt="2019-12-20T13:51:05.359" v="863" actId="790"/>
        <pc:sldMkLst>
          <pc:docMk/>
          <pc:sldMk cId="2232092640" sldId="278"/>
        </pc:sldMkLst>
        <pc:spChg chg="mod">
          <ac:chgData name="Anders Furuskär" userId="5c9f1a7d-b689-4c3c-9fb9-968669d3c21c" providerId="ADAL" clId="{7765E0E6-E566-4A34-A509-1F30C54C065B}" dt="2019-12-20T13:51:05.354" v="862" actId="790"/>
          <ac:spMkLst>
            <pc:docMk/>
            <pc:sldMk cId="2232092640" sldId="278"/>
            <ac:spMk id="8" creationId="{F43A1B8E-DC95-4EE1-BC70-5E5AA4615922}"/>
          </ac:spMkLst>
        </pc:spChg>
        <pc:spChg chg="mod">
          <ac:chgData name="Anders Furuskär" userId="5c9f1a7d-b689-4c3c-9fb9-968669d3c21c" providerId="ADAL" clId="{7765E0E6-E566-4A34-A509-1F30C54C065B}" dt="2019-12-20T13:51:05.359" v="863" actId="790"/>
          <ac:spMkLst>
            <pc:docMk/>
            <pc:sldMk cId="2232092640" sldId="278"/>
            <ac:spMk id="9" creationId="{CF0B8360-8EFB-47B8-A060-8BACF6A1DE49}"/>
          </ac:spMkLst>
        </pc:spChg>
      </pc:sldChg>
      <pc:sldMasterChg chg="modSp modSldLayout">
        <pc:chgData name="Anders Furuskär" userId="5c9f1a7d-b689-4c3c-9fb9-968669d3c21c" providerId="ADAL" clId="{7765E0E6-E566-4A34-A509-1F30C54C065B}" dt="2019-12-20T13:58:55.156" v="1353"/>
        <pc:sldMasterMkLst>
          <pc:docMk/>
          <pc:sldMasterMk cId="2523064765" sldId="2147483660"/>
        </pc:sldMasterMkLst>
        <pc:spChg chg="mod">
          <ac:chgData name="Anders Furuskär" userId="5c9f1a7d-b689-4c3c-9fb9-968669d3c21c" providerId="ADAL" clId="{7765E0E6-E566-4A34-A509-1F30C54C065B}" dt="2019-12-20T13:51:05.698" v="1091" actId="790"/>
          <ac:spMkLst>
            <pc:docMk/>
            <pc:sldMasterMk cId="2523064765" sldId="2147483660"/>
            <ac:spMk id="8" creationId="{483145CE-A2DE-4236-A4F9-8AE088671CA5}"/>
          </ac:spMkLst>
        </pc:spChg>
        <pc:spChg chg="mod">
          <ac:chgData name="Anders Furuskär" userId="5c9f1a7d-b689-4c3c-9fb9-968669d3c21c" providerId="ADAL" clId="{7765E0E6-E566-4A34-A509-1F30C54C065B}" dt="2019-12-20T13:51:05.695" v="1090" actId="790"/>
          <ac:spMkLst>
            <pc:docMk/>
            <pc:sldMasterMk cId="2523064765" sldId="2147483660"/>
            <ac:spMk id="21506" creationId="{00000000-0000-0000-0000-000000000000}"/>
          </ac:spMkLst>
        </pc:spChg>
        <pc:sldLayoutChg chg="modSp">
          <pc:chgData name="Anders Furuskär" userId="5c9f1a7d-b689-4c3c-9fb9-968669d3c21c" providerId="ADAL" clId="{7765E0E6-E566-4A34-A509-1F30C54C065B}" dt="2019-12-20T13:58:54.958" v="1233"/>
          <pc:sldLayoutMkLst>
            <pc:docMk/>
            <pc:sldMasterMk cId="2523064765" sldId="2147483660"/>
            <pc:sldLayoutMk cId="1374575616" sldId="2147483661"/>
          </pc:sldLayoutMkLst>
          <pc:spChg chg="mod">
            <ac:chgData name="Anders Furuskär" userId="5c9f1a7d-b689-4c3c-9fb9-968669d3c21c" providerId="ADAL" clId="{7765E0E6-E566-4A34-A509-1F30C54C065B}" dt="2019-12-20T13:51:05.390" v="882" actId="790"/>
            <ac:spMkLst>
              <pc:docMk/>
              <pc:sldMasterMk cId="2523064765" sldId="2147483660"/>
              <pc:sldLayoutMk cId="1374575616" sldId="2147483661"/>
              <ac:spMk id="3" creationId="{00000000-0000-0000-0000-000000000000}"/>
            </ac:spMkLst>
          </pc:spChg>
          <pc:spChg chg="mod">
            <ac:chgData name="Anders Furuskär" userId="5c9f1a7d-b689-4c3c-9fb9-968669d3c21c" providerId="ADAL" clId="{7765E0E6-E566-4A34-A509-1F30C54C065B}" dt="2019-12-20T13:58:54.958" v="1233"/>
            <ac:spMkLst>
              <pc:docMk/>
              <pc:sldMasterMk cId="2523064765" sldId="2147483660"/>
              <pc:sldLayoutMk cId="1374575616" sldId="2147483661"/>
              <ac:spMk id="9" creationId="{72C1EE1F-EF94-4EBA-A010-8BC3D2F38C39}"/>
            </ac:spMkLst>
          </pc:spChg>
          <pc:spChg chg="mod">
            <ac:chgData name="Anders Furuskär" userId="5c9f1a7d-b689-4c3c-9fb9-968669d3c21c" providerId="ADAL" clId="{7765E0E6-E566-4A34-A509-1F30C54C065B}" dt="2019-12-20T13:51:05.408" v="886" actId="790"/>
            <ac:spMkLst>
              <pc:docMk/>
              <pc:sldMasterMk cId="2523064765" sldId="2147483660"/>
              <pc:sldLayoutMk cId="1374575616" sldId="2147483661"/>
              <ac:spMk id="10" creationId="{D76AC379-37ED-447F-84CF-99B2FA694549}"/>
            </ac:spMkLst>
          </pc:spChg>
          <pc:spChg chg="mod">
            <ac:chgData name="Anders Furuskär" userId="5c9f1a7d-b689-4c3c-9fb9-968669d3c21c" providerId="ADAL" clId="{7765E0E6-E566-4A34-A509-1F30C54C065B}" dt="2019-12-20T13:51:05.386" v="879" actId="790"/>
            <ac:spMkLst>
              <pc:docMk/>
              <pc:sldMasterMk cId="2523064765" sldId="2147483660"/>
              <pc:sldLayoutMk cId="1374575616" sldId="2147483661"/>
              <ac:spMk id="11" creationId="{36D1288D-6C72-4971-B895-27E90722A109}"/>
            </ac:spMkLst>
          </pc:spChg>
          <pc:spChg chg="mod">
            <ac:chgData name="Anders Furuskär" userId="5c9f1a7d-b689-4c3c-9fb9-968669d3c21c" providerId="ADAL" clId="{7765E0E6-E566-4A34-A509-1F30C54C065B}" dt="2019-12-20T13:51:05.390" v="883" actId="790"/>
            <ac:spMkLst>
              <pc:docMk/>
              <pc:sldMasterMk cId="2523064765" sldId="2147483660"/>
              <pc:sldLayoutMk cId="1374575616" sldId="2147483661"/>
              <ac:spMk id="12" creationId="{00000000-0000-0000-0000-000000000000}"/>
            </ac:spMkLst>
          </pc:spChg>
          <pc:spChg chg="mod">
            <ac:chgData name="Anders Furuskär" userId="5c9f1a7d-b689-4c3c-9fb9-968669d3c21c" providerId="ADAL" clId="{7765E0E6-E566-4A34-A509-1F30C54C065B}" dt="2019-12-20T13:51:05.391" v="884" actId="790"/>
            <ac:spMkLst>
              <pc:docMk/>
              <pc:sldMasterMk cId="2523064765" sldId="2147483660"/>
              <pc:sldLayoutMk cId="1374575616" sldId="2147483661"/>
              <ac:spMk id="15" creationId="{00000000-0000-0000-0000-000000000000}"/>
            </ac:spMkLst>
          </pc:spChg>
          <pc:spChg chg="mod">
            <ac:chgData name="Anders Furuskär" userId="5c9f1a7d-b689-4c3c-9fb9-968669d3c21c" providerId="ADAL" clId="{7765E0E6-E566-4A34-A509-1F30C54C065B}" dt="2019-12-20T13:51:05.389" v="881" actId="790"/>
            <ac:spMkLst>
              <pc:docMk/>
              <pc:sldMasterMk cId="2523064765" sldId="2147483660"/>
              <pc:sldLayoutMk cId="1374575616" sldId="2147483661"/>
              <ac:spMk id="22530" creationId="{00000000-0000-0000-0000-000000000000}"/>
            </ac:spMkLst>
          </pc:spChg>
          <pc:spChg chg="mod">
            <ac:chgData name="Anders Furuskär" userId="5c9f1a7d-b689-4c3c-9fb9-968669d3c21c" providerId="ADAL" clId="{7765E0E6-E566-4A34-A509-1F30C54C065B}" dt="2019-12-20T13:51:05.388" v="880" actId="790"/>
            <ac:spMkLst>
              <pc:docMk/>
              <pc:sldMasterMk cId="2523064765" sldId="2147483660"/>
              <pc:sldLayoutMk cId="1374575616" sldId="2147483661"/>
              <ac:spMk id="22531" creationId="{00000000-0000-0000-0000-000000000000}"/>
            </ac:spMkLst>
          </pc:spChg>
        </pc:sldLayoutChg>
        <pc:sldLayoutChg chg="modSp">
          <pc:chgData name="Anders Furuskär" userId="5c9f1a7d-b689-4c3c-9fb9-968669d3c21c" providerId="ADAL" clId="{7765E0E6-E566-4A34-A509-1F30C54C065B}" dt="2019-12-20T13:58:54.968" v="1239"/>
          <pc:sldLayoutMkLst>
            <pc:docMk/>
            <pc:sldMasterMk cId="2523064765" sldId="2147483660"/>
            <pc:sldLayoutMk cId="1085322578" sldId="2147483662"/>
          </pc:sldLayoutMkLst>
          <pc:spChg chg="mod">
            <ac:chgData name="Anders Furuskär" userId="5c9f1a7d-b689-4c3c-9fb9-968669d3c21c" providerId="ADAL" clId="{7765E0E6-E566-4A34-A509-1F30C54C065B}" dt="2019-12-20T13:51:05.418" v="895" actId="790"/>
            <ac:spMkLst>
              <pc:docMk/>
              <pc:sldMasterMk cId="2523064765" sldId="2147483660"/>
              <pc:sldLayoutMk cId="1085322578" sldId="2147483662"/>
              <ac:spMk id="6" creationId="{0B84C4A2-9E83-4451-8F6C-F4FA7B70C700}"/>
            </ac:spMkLst>
          </pc:spChg>
          <pc:spChg chg="mod">
            <ac:chgData name="Anders Furuskär" userId="5c9f1a7d-b689-4c3c-9fb9-968669d3c21c" providerId="ADAL" clId="{7765E0E6-E566-4A34-A509-1F30C54C065B}" dt="2019-12-20T13:58:54.968" v="1239"/>
            <ac:spMkLst>
              <pc:docMk/>
              <pc:sldMasterMk cId="2523064765" sldId="2147483660"/>
              <pc:sldLayoutMk cId="1085322578" sldId="2147483662"/>
              <ac:spMk id="7" creationId="{3AD885ED-EA58-419A-BC0B-F06CF9659422}"/>
            </ac:spMkLst>
          </pc:spChg>
          <pc:spChg chg="mod">
            <ac:chgData name="Anders Furuskär" userId="5c9f1a7d-b689-4c3c-9fb9-968669d3c21c" providerId="ADAL" clId="{7765E0E6-E566-4A34-A509-1F30C54C065B}" dt="2019-12-20T13:51:05.419" v="896" actId="790"/>
            <ac:spMkLst>
              <pc:docMk/>
              <pc:sldMasterMk cId="2523064765" sldId="2147483660"/>
              <pc:sldLayoutMk cId="1085322578" sldId="2147483662"/>
              <ac:spMk id="9" creationId="{696C7C8F-5086-466A-8108-2FE0A8663D59}"/>
            </ac:spMkLst>
          </pc:spChg>
          <pc:spChg chg="mod">
            <ac:chgData name="Anders Furuskär" userId="5c9f1a7d-b689-4c3c-9fb9-968669d3c21c" providerId="ADAL" clId="{7765E0E6-E566-4A34-A509-1F30C54C065B}" dt="2019-12-20T13:51:05.420" v="897" actId="790"/>
            <ac:spMkLst>
              <pc:docMk/>
              <pc:sldMasterMk cId="2523064765" sldId="2147483660"/>
              <pc:sldLayoutMk cId="1085322578" sldId="2147483662"/>
              <ac:spMk id="10" creationId="{ED5DEA0B-CF0D-4EE6-B6A8-90BAF3DE8AF1}"/>
            </ac:spMkLst>
          </pc:spChg>
          <pc:spChg chg="mod">
            <ac:chgData name="Anders Furuskär" userId="5c9f1a7d-b689-4c3c-9fb9-968669d3c21c" providerId="ADAL" clId="{7765E0E6-E566-4A34-A509-1F30C54C065B}" dt="2019-12-20T13:51:05.423" v="899" actId="790"/>
            <ac:spMkLst>
              <pc:docMk/>
              <pc:sldMasterMk cId="2523064765" sldId="2147483660"/>
              <pc:sldLayoutMk cId="1085322578" sldId="2147483662"/>
              <ac:spMk id="13" creationId="{417661C0-2F80-41FC-8827-508BB33F9230}"/>
            </ac:spMkLst>
          </pc:spChg>
        </pc:sldLayoutChg>
        <pc:sldLayoutChg chg="modSp">
          <pc:chgData name="Anders Furuskär" userId="5c9f1a7d-b689-4c3c-9fb9-968669d3c21c" providerId="ADAL" clId="{7765E0E6-E566-4A34-A509-1F30C54C065B}" dt="2019-12-20T13:58:54.972" v="1242"/>
          <pc:sldLayoutMkLst>
            <pc:docMk/>
            <pc:sldMasterMk cId="2523064765" sldId="2147483660"/>
            <pc:sldLayoutMk cId="2064663325" sldId="2147483664"/>
          </pc:sldLayoutMkLst>
          <pc:spChg chg="mod">
            <ac:chgData name="Anders Furuskär" userId="5c9f1a7d-b689-4c3c-9fb9-968669d3c21c" providerId="ADAL" clId="{7765E0E6-E566-4A34-A509-1F30C54C065B}" dt="2019-12-20T13:58:54.972" v="1242"/>
            <ac:spMkLst>
              <pc:docMk/>
              <pc:sldMasterMk cId="2523064765" sldId="2147483660"/>
              <pc:sldLayoutMk cId="2064663325" sldId="2147483664"/>
              <ac:spMk id="8" creationId="{866A1512-27D5-4CA8-94C5-10E56C30705D}"/>
            </ac:spMkLst>
          </pc:spChg>
          <pc:spChg chg="mod">
            <ac:chgData name="Anders Furuskär" userId="5c9f1a7d-b689-4c3c-9fb9-968669d3c21c" providerId="ADAL" clId="{7765E0E6-E566-4A34-A509-1F30C54C065B}" dt="2019-12-20T13:51:05.425" v="901" actId="790"/>
            <ac:spMkLst>
              <pc:docMk/>
              <pc:sldMasterMk cId="2523064765" sldId="2147483660"/>
              <pc:sldLayoutMk cId="2064663325" sldId="2147483664"/>
              <ac:spMk id="9" creationId="{696C7C8F-5086-466A-8108-2FE0A8663D59}"/>
            </ac:spMkLst>
          </pc:spChg>
          <pc:spChg chg="mod">
            <ac:chgData name="Anders Furuskär" userId="5c9f1a7d-b689-4c3c-9fb9-968669d3c21c" providerId="ADAL" clId="{7765E0E6-E566-4A34-A509-1F30C54C065B}" dt="2019-12-20T13:51:05.426" v="902" actId="790"/>
            <ac:spMkLst>
              <pc:docMk/>
              <pc:sldMasterMk cId="2523064765" sldId="2147483660"/>
              <pc:sldLayoutMk cId="2064663325" sldId="2147483664"/>
              <ac:spMk id="10" creationId="{ED5DEA0B-CF0D-4EE6-B6A8-90BAF3DE8AF1}"/>
            </ac:spMkLst>
          </pc:spChg>
          <pc:spChg chg="mod">
            <ac:chgData name="Anders Furuskär" userId="5c9f1a7d-b689-4c3c-9fb9-968669d3c21c" providerId="ADAL" clId="{7765E0E6-E566-4A34-A509-1F30C54C065B}" dt="2019-12-20T13:51:05.429" v="904" actId="790"/>
            <ac:spMkLst>
              <pc:docMk/>
              <pc:sldMasterMk cId="2523064765" sldId="2147483660"/>
              <pc:sldLayoutMk cId="2064663325" sldId="2147483664"/>
              <ac:spMk id="11" creationId="{30276571-778A-43C8-820D-4E055433343F}"/>
            </ac:spMkLst>
          </pc:spChg>
          <pc:spChg chg="mod">
            <ac:chgData name="Anders Furuskär" userId="5c9f1a7d-b689-4c3c-9fb9-968669d3c21c" providerId="ADAL" clId="{7765E0E6-E566-4A34-A509-1F30C54C065B}" dt="2019-12-20T13:51:05.424" v="900" actId="790"/>
            <ac:spMkLst>
              <pc:docMk/>
              <pc:sldMasterMk cId="2523064765" sldId="2147483660"/>
              <pc:sldLayoutMk cId="2064663325" sldId="2147483664"/>
              <ac:spMk id="13" creationId="{368FADF5-0F2E-41A5-9C74-2E60F7AC8939}"/>
            </ac:spMkLst>
          </pc:spChg>
        </pc:sldLayoutChg>
        <pc:sldLayoutChg chg="modSp">
          <pc:chgData name="Anders Furuskär" userId="5c9f1a7d-b689-4c3c-9fb9-968669d3c21c" providerId="ADAL" clId="{7765E0E6-E566-4A34-A509-1F30C54C065B}" dt="2019-12-20T13:58:54.976" v="1245"/>
          <pc:sldLayoutMkLst>
            <pc:docMk/>
            <pc:sldMasterMk cId="2523064765" sldId="2147483660"/>
            <pc:sldLayoutMk cId="2108219646" sldId="2147483665"/>
          </pc:sldLayoutMkLst>
          <pc:spChg chg="mod">
            <ac:chgData name="Anders Furuskär" userId="5c9f1a7d-b689-4c3c-9fb9-968669d3c21c" providerId="ADAL" clId="{7765E0E6-E566-4A34-A509-1F30C54C065B}" dt="2019-12-20T13:51:05.430" v="905" actId="790"/>
            <ac:spMkLst>
              <pc:docMk/>
              <pc:sldMasterMk cId="2523064765" sldId="2147483660"/>
              <pc:sldLayoutMk cId="2108219646" sldId="2147483665"/>
              <ac:spMk id="4" creationId="{00000000-0000-0000-0000-000000000000}"/>
            </ac:spMkLst>
          </pc:spChg>
          <pc:spChg chg="mod">
            <ac:chgData name="Anders Furuskär" userId="5c9f1a7d-b689-4c3c-9fb9-968669d3c21c" providerId="ADAL" clId="{7765E0E6-E566-4A34-A509-1F30C54C065B}" dt="2019-12-20T13:58:54.976" v="1245"/>
            <ac:spMkLst>
              <pc:docMk/>
              <pc:sldMasterMk cId="2523064765" sldId="2147483660"/>
              <pc:sldLayoutMk cId="2108219646" sldId="2147483665"/>
              <ac:spMk id="7" creationId="{F4D3A834-11EE-4BDF-A704-0BF0873EFBA3}"/>
            </ac:spMkLst>
          </pc:spChg>
          <pc:spChg chg="mod">
            <ac:chgData name="Anders Furuskär" userId="5c9f1a7d-b689-4c3c-9fb9-968669d3c21c" providerId="ADAL" clId="{7765E0E6-E566-4A34-A509-1F30C54C065B}" dt="2019-12-20T13:51:05.435" v="909" actId="790"/>
            <ac:spMkLst>
              <pc:docMk/>
              <pc:sldMasterMk cId="2523064765" sldId="2147483660"/>
              <pc:sldLayoutMk cId="2108219646" sldId="2147483665"/>
              <ac:spMk id="8" creationId="{B0BFCB65-C4A0-4777-AB6F-CDDDEBA7BAEE}"/>
            </ac:spMkLst>
          </pc:spChg>
          <pc:spChg chg="mod">
            <ac:chgData name="Anders Furuskär" userId="5c9f1a7d-b689-4c3c-9fb9-968669d3c21c" providerId="ADAL" clId="{7765E0E6-E566-4A34-A509-1F30C54C065B}" dt="2019-12-20T13:51:05.431" v="906" actId="790"/>
            <ac:spMkLst>
              <pc:docMk/>
              <pc:sldMasterMk cId="2523064765" sldId="2147483660"/>
              <pc:sldLayoutMk cId="2108219646" sldId="2147483665"/>
              <ac:spMk id="11" creationId="{48FE7FF9-3930-4C4A-8BC6-EB9A286812D4}"/>
            </ac:spMkLst>
          </pc:spChg>
          <pc:spChg chg="mod">
            <ac:chgData name="Anders Furuskär" userId="5c9f1a7d-b689-4c3c-9fb9-968669d3c21c" providerId="ADAL" clId="{7765E0E6-E566-4A34-A509-1F30C54C065B}" dt="2019-12-20T13:51:05.433" v="907" actId="790"/>
            <ac:spMkLst>
              <pc:docMk/>
              <pc:sldMasterMk cId="2523064765" sldId="2147483660"/>
              <pc:sldLayoutMk cId="2108219646" sldId="2147483665"/>
              <ac:spMk id="12" creationId="{A60848B0-180A-4C02-A8B3-E172AF538B61}"/>
            </ac:spMkLst>
          </pc:spChg>
        </pc:sldLayoutChg>
        <pc:sldLayoutChg chg="modSp">
          <pc:chgData name="Anders Furuskär" userId="5c9f1a7d-b689-4c3c-9fb9-968669d3c21c" providerId="ADAL" clId="{7765E0E6-E566-4A34-A509-1F30C54C065B}" dt="2019-12-20T13:58:54.981" v="1248"/>
          <pc:sldLayoutMkLst>
            <pc:docMk/>
            <pc:sldMasterMk cId="2523064765" sldId="2147483660"/>
            <pc:sldLayoutMk cId="299406540" sldId="2147483666"/>
          </pc:sldLayoutMkLst>
          <pc:spChg chg="mod">
            <ac:chgData name="Anders Furuskär" userId="5c9f1a7d-b689-4c3c-9fb9-968669d3c21c" providerId="ADAL" clId="{7765E0E6-E566-4A34-A509-1F30C54C065B}" dt="2019-12-20T13:51:05.435" v="910"/>
            <ac:spMkLst>
              <pc:docMk/>
              <pc:sldMasterMk cId="2523064765" sldId="2147483660"/>
              <pc:sldLayoutMk cId="299406540" sldId="2147483666"/>
              <ac:spMk id="4" creationId="{00000000-0000-0000-0000-000000000000}"/>
            </ac:spMkLst>
          </pc:spChg>
          <pc:spChg chg="mod">
            <ac:chgData name="Anders Furuskär" userId="5c9f1a7d-b689-4c3c-9fb9-968669d3c21c" providerId="ADAL" clId="{7765E0E6-E566-4A34-A509-1F30C54C065B}" dt="2019-12-20T13:58:54.981" v="1248"/>
            <ac:spMkLst>
              <pc:docMk/>
              <pc:sldMasterMk cId="2523064765" sldId="2147483660"/>
              <pc:sldLayoutMk cId="299406540" sldId="2147483666"/>
              <ac:spMk id="7" creationId="{A51D0608-0A57-43BF-AD18-8DFD8B5D249B}"/>
            </ac:spMkLst>
          </pc:spChg>
          <pc:spChg chg="mod">
            <ac:chgData name="Anders Furuskär" userId="5c9f1a7d-b689-4c3c-9fb9-968669d3c21c" providerId="ADAL" clId="{7765E0E6-E566-4A34-A509-1F30C54C065B}" dt="2019-12-20T13:51:05.441" v="914" actId="790"/>
            <ac:spMkLst>
              <pc:docMk/>
              <pc:sldMasterMk cId="2523064765" sldId="2147483660"/>
              <pc:sldLayoutMk cId="299406540" sldId="2147483666"/>
              <ac:spMk id="8" creationId="{E1090122-906E-44AF-A054-14B12CB245F6}"/>
            </ac:spMkLst>
          </pc:spChg>
          <pc:spChg chg="mod">
            <ac:chgData name="Anders Furuskär" userId="5c9f1a7d-b689-4c3c-9fb9-968669d3c21c" providerId="ADAL" clId="{7765E0E6-E566-4A34-A509-1F30C54C065B}" dt="2019-12-20T13:51:05.438" v="911" actId="790"/>
            <ac:spMkLst>
              <pc:docMk/>
              <pc:sldMasterMk cId="2523064765" sldId="2147483660"/>
              <pc:sldLayoutMk cId="299406540" sldId="2147483666"/>
              <ac:spMk id="10" creationId="{4F3FE80A-6B53-492B-8FC1-A575806A0D00}"/>
            </ac:spMkLst>
          </pc:spChg>
          <pc:spChg chg="mod">
            <ac:chgData name="Anders Furuskär" userId="5c9f1a7d-b689-4c3c-9fb9-968669d3c21c" providerId="ADAL" clId="{7765E0E6-E566-4A34-A509-1F30C54C065B}" dt="2019-12-20T13:51:05.439" v="912" actId="790"/>
            <ac:spMkLst>
              <pc:docMk/>
              <pc:sldMasterMk cId="2523064765" sldId="2147483660"/>
              <pc:sldLayoutMk cId="299406540" sldId="2147483666"/>
              <ac:spMk id="11" creationId="{3AECA499-20B0-4F79-85A2-1C9D1BFBB0C0}"/>
            </ac:spMkLst>
          </pc:spChg>
        </pc:sldLayoutChg>
        <pc:sldLayoutChg chg="modSp">
          <pc:chgData name="Anders Furuskär" userId="5c9f1a7d-b689-4c3c-9fb9-968669d3c21c" providerId="ADAL" clId="{7765E0E6-E566-4A34-A509-1F30C54C065B}" dt="2019-12-20T13:58:54.986" v="1251"/>
          <pc:sldLayoutMkLst>
            <pc:docMk/>
            <pc:sldMasterMk cId="2523064765" sldId="2147483660"/>
            <pc:sldLayoutMk cId="3450366910" sldId="2147483667"/>
          </pc:sldLayoutMkLst>
          <pc:spChg chg="mod">
            <ac:chgData name="Anders Furuskär" userId="5c9f1a7d-b689-4c3c-9fb9-968669d3c21c" providerId="ADAL" clId="{7765E0E6-E566-4A34-A509-1F30C54C065B}" dt="2019-12-20T13:51:05.442" v="915" actId="790"/>
            <ac:spMkLst>
              <pc:docMk/>
              <pc:sldMasterMk cId="2523064765" sldId="2147483660"/>
              <pc:sldLayoutMk cId="3450366910" sldId="2147483667"/>
              <ac:spMk id="4" creationId="{00000000-0000-0000-0000-000000000000}"/>
            </ac:spMkLst>
          </pc:spChg>
          <pc:spChg chg="mod">
            <ac:chgData name="Anders Furuskär" userId="5c9f1a7d-b689-4c3c-9fb9-968669d3c21c" providerId="ADAL" clId="{7765E0E6-E566-4A34-A509-1F30C54C065B}" dt="2019-12-20T13:58:54.986" v="1251"/>
            <ac:spMkLst>
              <pc:docMk/>
              <pc:sldMasterMk cId="2523064765" sldId="2147483660"/>
              <pc:sldLayoutMk cId="3450366910" sldId="2147483667"/>
              <ac:spMk id="7" creationId="{89A384A6-2ED7-4C73-9166-564C827C9CC4}"/>
            </ac:spMkLst>
          </pc:spChg>
          <pc:spChg chg="mod">
            <ac:chgData name="Anders Furuskär" userId="5c9f1a7d-b689-4c3c-9fb9-968669d3c21c" providerId="ADAL" clId="{7765E0E6-E566-4A34-A509-1F30C54C065B}" dt="2019-12-20T13:51:05.448" v="919" actId="790"/>
            <ac:spMkLst>
              <pc:docMk/>
              <pc:sldMasterMk cId="2523064765" sldId="2147483660"/>
              <pc:sldLayoutMk cId="3450366910" sldId="2147483667"/>
              <ac:spMk id="8" creationId="{82C84FC9-A121-42A0-B02B-2C2E8358C2B7}"/>
            </ac:spMkLst>
          </pc:spChg>
          <pc:spChg chg="mod">
            <ac:chgData name="Anders Furuskär" userId="5c9f1a7d-b689-4c3c-9fb9-968669d3c21c" providerId="ADAL" clId="{7765E0E6-E566-4A34-A509-1F30C54C065B}" dt="2019-12-20T13:51:05.444" v="916" actId="790"/>
            <ac:spMkLst>
              <pc:docMk/>
              <pc:sldMasterMk cId="2523064765" sldId="2147483660"/>
              <pc:sldLayoutMk cId="3450366910" sldId="2147483667"/>
              <ac:spMk id="10" creationId="{6AB007D5-DA18-4842-9C2D-8C72512602C0}"/>
            </ac:spMkLst>
          </pc:spChg>
          <pc:spChg chg="mod">
            <ac:chgData name="Anders Furuskär" userId="5c9f1a7d-b689-4c3c-9fb9-968669d3c21c" providerId="ADAL" clId="{7765E0E6-E566-4A34-A509-1F30C54C065B}" dt="2019-12-20T13:51:05.445" v="917" actId="790"/>
            <ac:spMkLst>
              <pc:docMk/>
              <pc:sldMasterMk cId="2523064765" sldId="2147483660"/>
              <pc:sldLayoutMk cId="3450366910" sldId="2147483667"/>
              <ac:spMk id="11" creationId="{0D3699C9-F9CA-4781-89C3-F0A901D1F1AF}"/>
            </ac:spMkLst>
          </pc:spChg>
        </pc:sldLayoutChg>
        <pc:sldLayoutChg chg="modSp">
          <pc:chgData name="Anders Furuskär" userId="5c9f1a7d-b689-4c3c-9fb9-968669d3c21c" providerId="ADAL" clId="{7765E0E6-E566-4A34-A509-1F30C54C065B}" dt="2019-12-20T13:58:54.990" v="1254"/>
          <pc:sldLayoutMkLst>
            <pc:docMk/>
            <pc:sldMasterMk cId="2523064765" sldId="2147483660"/>
            <pc:sldLayoutMk cId="3593654033" sldId="2147483668"/>
          </pc:sldLayoutMkLst>
          <pc:spChg chg="mod">
            <ac:chgData name="Anders Furuskär" userId="5c9f1a7d-b689-4c3c-9fb9-968669d3c21c" providerId="ADAL" clId="{7765E0E6-E566-4A34-A509-1F30C54C065B}" dt="2019-12-20T13:51:05.449" v="920" actId="790"/>
            <ac:spMkLst>
              <pc:docMk/>
              <pc:sldMasterMk cId="2523064765" sldId="2147483660"/>
              <pc:sldLayoutMk cId="3593654033" sldId="2147483668"/>
              <ac:spMk id="4" creationId="{00000000-0000-0000-0000-000000000000}"/>
            </ac:spMkLst>
          </pc:spChg>
          <pc:spChg chg="mod">
            <ac:chgData name="Anders Furuskär" userId="5c9f1a7d-b689-4c3c-9fb9-968669d3c21c" providerId="ADAL" clId="{7765E0E6-E566-4A34-A509-1F30C54C065B}" dt="2019-12-20T13:58:54.990" v="1254"/>
            <ac:spMkLst>
              <pc:docMk/>
              <pc:sldMasterMk cId="2523064765" sldId="2147483660"/>
              <pc:sldLayoutMk cId="3593654033" sldId="2147483668"/>
              <ac:spMk id="7" creationId="{88BB9017-2EBC-4916-882A-FAB5684DE9CF}"/>
            </ac:spMkLst>
          </pc:spChg>
          <pc:spChg chg="mod">
            <ac:chgData name="Anders Furuskär" userId="5c9f1a7d-b689-4c3c-9fb9-968669d3c21c" providerId="ADAL" clId="{7765E0E6-E566-4A34-A509-1F30C54C065B}" dt="2019-12-20T13:51:05.454" v="924" actId="790"/>
            <ac:spMkLst>
              <pc:docMk/>
              <pc:sldMasterMk cId="2523064765" sldId="2147483660"/>
              <pc:sldLayoutMk cId="3593654033" sldId="2147483668"/>
              <ac:spMk id="8" creationId="{E7F6A807-1479-4A4A-8685-DB8E37BEB19A}"/>
            </ac:spMkLst>
          </pc:spChg>
          <pc:spChg chg="mod">
            <ac:chgData name="Anders Furuskär" userId="5c9f1a7d-b689-4c3c-9fb9-968669d3c21c" providerId="ADAL" clId="{7765E0E6-E566-4A34-A509-1F30C54C065B}" dt="2019-12-20T13:51:05.450" v="921" actId="790"/>
            <ac:spMkLst>
              <pc:docMk/>
              <pc:sldMasterMk cId="2523064765" sldId="2147483660"/>
              <pc:sldLayoutMk cId="3593654033" sldId="2147483668"/>
              <ac:spMk id="10" creationId="{F1368AB3-821C-4A71-B119-C0A8AA44A93F}"/>
            </ac:spMkLst>
          </pc:spChg>
          <pc:spChg chg="mod">
            <ac:chgData name="Anders Furuskär" userId="5c9f1a7d-b689-4c3c-9fb9-968669d3c21c" providerId="ADAL" clId="{7765E0E6-E566-4A34-A509-1F30C54C065B}" dt="2019-12-20T13:51:05.451" v="922" actId="790"/>
            <ac:spMkLst>
              <pc:docMk/>
              <pc:sldMasterMk cId="2523064765" sldId="2147483660"/>
              <pc:sldLayoutMk cId="3593654033" sldId="2147483668"/>
              <ac:spMk id="11" creationId="{8561E9FC-533B-4891-A7E3-A3DDB1BD26FB}"/>
            </ac:spMkLst>
          </pc:spChg>
        </pc:sldLayoutChg>
        <pc:sldLayoutChg chg="modSp">
          <pc:chgData name="Anders Furuskär" userId="5c9f1a7d-b689-4c3c-9fb9-968669d3c21c" providerId="ADAL" clId="{7765E0E6-E566-4A34-A509-1F30C54C065B}" dt="2019-12-20T13:58:54.994" v="1257"/>
          <pc:sldLayoutMkLst>
            <pc:docMk/>
            <pc:sldMasterMk cId="2523064765" sldId="2147483660"/>
            <pc:sldLayoutMk cId="4136202525" sldId="2147483669"/>
          </pc:sldLayoutMkLst>
          <pc:spChg chg="mod">
            <ac:chgData name="Anders Furuskär" userId="5c9f1a7d-b689-4c3c-9fb9-968669d3c21c" providerId="ADAL" clId="{7765E0E6-E566-4A34-A509-1F30C54C065B}" dt="2019-12-20T13:51:05.455" v="925" actId="790"/>
            <ac:spMkLst>
              <pc:docMk/>
              <pc:sldMasterMk cId="2523064765" sldId="2147483660"/>
              <pc:sldLayoutMk cId="4136202525" sldId="2147483669"/>
              <ac:spMk id="4" creationId="{00000000-0000-0000-0000-000000000000}"/>
            </ac:spMkLst>
          </pc:spChg>
          <pc:spChg chg="mod">
            <ac:chgData name="Anders Furuskär" userId="5c9f1a7d-b689-4c3c-9fb9-968669d3c21c" providerId="ADAL" clId="{7765E0E6-E566-4A34-A509-1F30C54C065B}" dt="2019-12-20T13:58:54.994" v="1257"/>
            <ac:spMkLst>
              <pc:docMk/>
              <pc:sldMasterMk cId="2523064765" sldId="2147483660"/>
              <pc:sldLayoutMk cId="4136202525" sldId="2147483669"/>
              <ac:spMk id="7" creationId="{515DEFEB-D8FB-411D-89D1-C457BD4FE531}"/>
            </ac:spMkLst>
          </pc:spChg>
          <pc:spChg chg="mod">
            <ac:chgData name="Anders Furuskär" userId="5c9f1a7d-b689-4c3c-9fb9-968669d3c21c" providerId="ADAL" clId="{7765E0E6-E566-4A34-A509-1F30C54C065B}" dt="2019-12-20T13:51:05.460" v="929" actId="790"/>
            <ac:spMkLst>
              <pc:docMk/>
              <pc:sldMasterMk cId="2523064765" sldId="2147483660"/>
              <pc:sldLayoutMk cId="4136202525" sldId="2147483669"/>
              <ac:spMk id="8" creationId="{3E2F9C47-A316-4B0F-8C2E-D42B253351EB}"/>
            </ac:spMkLst>
          </pc:spChg>
          <pc:spChg chg="mod">
            <ac:chgData name="Anders Furuskär" userId="5c9f1a7d-b689-4c3c-9fb9-968669d3c21c" providerId="ADAL" clId="{7765E0E6-E566-4A34-A509-1F30C54C065B}" dt="2019-12-20T13:51:05.456" v="926" actId="790"/>
            <ac:spMkLst>
              <pc:docMk/>
              <pc:sldMasterMk cId="2523064765" sldId="2147483660"/>
              <pc:sldLayoutMk cId="4136202525" sldId="2147483669"/>
              <ac:spMk id="12" creationId="{93CB56C1-2916-4C60-8532-A023564D2C57}"/>
            </ac:spMkLst>
          </pc:spChg>
          <pc:spChg chg="mod">
            <ac:chgData name="Anders Furuskär" userId="5c9f1a7d-b689-4c3c-9fb9-968669d3c21c" providerId="ADAL" clId="{7765E0E6-E566-4A34-A509-1F30C54C065B}" dt="2019-12-20T13:51:05.457" v="927" actId="790"/>
            <ac:spMkLst>
              <pc:docMk/>
              <pc:sldMasterMk cId="2523064765" sldId="2147483660"/>
              <pc:sldLayoutMk cId="4136202525" sldId="2147483669"/>
              <ac:spMk id="13" creationId="{61DC6511-5700-4E95-89CA-81484C248C03}"/>
            </ac:spMkLst>
          </pc:spChg>
        </pc:sldLayoutChg>
        <pc:sldLayoutChg chg="modSp">
          <pc:chgData name="Anders Furuskär" userId="5c9f1a7d-b689-4c3c-9fb9-968669d3c21c" providerId="ADAL" clId="{7765E0E6-E566-4A34-A509-1F30C54C065B}" dt="2019-12-20T13:58:55.002" v="1260"/>
          <pc:sldLayoutMkLst>
            <pc:docMk/>
            <pc:sldMasterMk cId="2523064765" sldId="2147483660"/>
            <pc:sldLayoutMk cId="1267818655" sldId="2147483670"/>
          </pc:sldLayoutMkLst>
          <pc:spChg chg="mod">
            <ac:chgData name="Anders Furuskär" userId="5c9f1a7d-b689-4c3c-9fb9-968669d3c21c" providerId="ADAL" clId="{7765E0E6-E566-4A34-A509-1F30C54C065B}" dt="2019-12-20T13:51:05.461" v="930" actId="790"/>
            <ac:spMkLst>
              <pc:docMk/>
              <pc:sldMasterMk cId="2523064765" sldId="2147483660"/>
              <pc:sldLayoutMk cId="1267818655" sldId="2147483670"/>
              <ac:spMk id="4" creationId="{00000000-0000-0000-0000-000000000000}"/>
            </ac:spMkLst>
          </pc:spChg>
          <pc:spChg chg="mod">
            <ac:chgData name="Anders Furuskär" userId="5c9f1a7d-b689-4c3c-9fb9-968669d3c21c" providerId="ADAL" clId="{7765E0E6-E566-4A34-A509-1F30C54C065B}" dt="2019-12-20T13:58:55.002" v="1260"/>
            <ac:spMkLst>
              <pc:docMk/>
              <pc:sldMasterMk cId="2523064765" sldId="2147483660"/>
              <pc:sldLayoutMk cId="1267818655" sldId="2147483670"/>
              <ac:spMk id="7" creationId="{E08DADFB-44CC-4810-9193-0C9F586CE666}"/>
            </ac:spMkLst>
          </pc:spChg>
          <pc:spChg chg="mod">
            <ac:chgData name="Anders Furuskär" userId="5c9f1a7d-b689-4c3c-9fb9-968669d3c21c" providerId="ADAL" clId="{7765E0E6-E566-4A34-A509-1F30C54C065B}" dt="2019-12-20T13:51:05.466" v="934" actId="790"/>
            <ac:spMkLst>
              <pc:docMk/>
              <pc:sldMasterMk cId="2523064765" sldId="2147483660"/>
              <pc:sldLayoutMk cId="1267818655" sldId="2147483670"/>
              <ac:spMk id="8" creationId="{B20F1184-2943-4F17-9C57-995EA2003751}"/>
            </ac:spMkLst>
          </pc:spChg>
          <pc:spChg chg="mod">
            <ac:chgData name="Anders Furuskär" userId="5c9f1a7d-b689-4c3c-9fb9-968669d3c21c" providerId="ADAL" clId="{7765E0E6-E566-4A34-A509-1F30C54C065B}" dt="2019-12-20T13:51:05.462" v="931" actId="790"/>
            <ac:spMkLst>
              <pc:docMk/>
              <pc:sldMasterMk cId="2523064765" sldId="2147483660"/>
              <pc:sldLayoutMk cId="1267818655" sldId="2147483670"/>
              <ac:spMk id="12" creationId="{93CB56C1-2916-4C60-8532-A023564D2C57}"/>
            </ac:spMkLst>
          </pc:spChg>
          <pc:spChg chg="mod">
            <ac:chgData name="Anders Furuskär" userId="5c9f1a7d-b689-4c3c-9fb9-968669d3c21c" providerId="ADAL" clId="{7765E0E6-E566-4A34-A509-1F30C54C065B}" dt="2019-12-20T13:51:05.463" v="932" actId="790"/>
            <ac:spMkLst>
              <pc:docMk/>
              <pc:sldMasterMk cId="2523064765" sldId="2147483660"/>
              <pc:sldLayoutMk cId="1267818655" sldId="2147483670"/>
              <ac:spMk id="13" creationId="{61DC6511-5700-4E95-89CA-81484C248C03}"/>
            </ac:spMkLst>
          </pc:spChg>
        </pc:sldLayoutChg>
        <pc:sldLayoutChg chg="modSp">
          <pc:chgData name="Anders Furuskär" userId="5c9f1a7d-b689-4c3c-9fb9-968669d3c21c" providerId="ADAL" clId="{7765E0E6-E566-4A34-A509-1F30C54C065B}" dt="2019-12-20T13:58:55.006" v="1263"/>
          <pc:sldLayoutMkLst>
            <pc:docMk/>
            <pc:sldMasterMk cId="2523064765" sldId="2147483660"/>
            <pc:sldLayoutMk cId="3355176887" sldId="2147483671"/>
          </pc:sldLayoutMkLst>
          <pc:spChg chg="mod">
            <ac:chgData name="Anders Furuskär" userId="5c9f1a7d-b689-4c3c-9fb9-968669d3c21c" providerId="ADAL" clId="{7765E0E6-E566-4A34-A509-1F30C54C065B}" dt="2019-12-20T13:58:55.006" v="1263"/>
            <ac:spMkLst>
              <pc:docMk/>
              <pc:sldMasterMk cId="2523064765" sldId="2147483660"/>
              <pc:sldLayoutMk cId="3355176887" sldId="2147483671"/>
              <ac:spMk id="4" creationId="{7AB1CD1C-AD0D-4C0E-8012-BDF9F1E4C38B}"/>
            </ac:spMkLst>
          </pc:spChg>
          <pc:spChg chg="mod">
            <ac:chgData name="Anders Furuskär" userId="5c9f1a7d-b689-4c3c-9fb9-968669d3c21c" providerId="ADAL" clId="{7765E0E6-E566-4A34-A509-1F30C54C065B}" dt="2019-12-20T13:51:05.471" v="938" actId="790"/>
            <ac:spMkLst>
              <pc:docMk/>
              <pc:sldMasterMk cId="2523064765" sldId="2147483660"/>
              <pc:sldLayoutMk cId="3355176887" sldId="2147483671"/>
              <ac:spMk id="5" creationId="{280FD398-9480-44AE-B01C-23BDC7D4B6B7}"/>
            </ac:spMkLst>
          </pc:spChg>
          <pc:spChg chg="mod">
            <ac:chgData name="Anders Furuskär" userId="5c9f1a7d-b689-4c3c-9fb9-968669d3c21c" providerId="ADAL" clId="{7765E0E6-E566-4A34-A509-1F30C54C065B}" dt="2019-12-20T13:51:05.467" v="935" actId="790"/>
            <ac:spMkLst>
              <pc:docMk/>
              <pc:sldMasterMk cId="2523064765" sldId="2147483660"/>
              <pc:sldLayoutMk cId="3355176887" sldId="2147483671"/>
              <ac:spMk id="9" creationId="{696C7C8F-5086-466A-8108-2FE0A8663D59}"/>
            </ac:spMkLst>
          </pc:spChg>
          <pc:spChg chg="mod">
            <ac:chgData name="Anders Furuskär" userId="5c9f1a7d-b689-4c3c-9fb9-968669d3c21c" providerId="ADAL" clId="{7765E0E6-E566-4A34-A509-1F30C54C065B}" dt="2019-12-20T13:51:05.468" v="936" actId="790"/>
            <ac:spMkLst>
              <pc:docMk/>
              <pc:sldMasterMk cId="2523064765" sldId="2147483660"/>
              <pc:sldLayoutMk cId="3355176887" sldId="2147483671"/>
              <ac:spMk id="10" creationId="{ED5DEA0B-CF0D-4EE6-B6A8-90BAF3DE8AF1}"/>
            </ac:spMkLst>
          </pc:spChg>
        </pc:sldLayoutChg>
        <pc:sldLayoutChg chg="modSp">
          <pc:chgData name="Anders Furuskär" userId="5c9f1a7d-b689-4c3c-9fb9-968669d3c21c" providerId="ADAL" clId="{7765E0E6-E566-4A34-A509-1F30C54C065B}" dt="2019-12-20T13:58:55.010" v="1266"/>
          <pc:sldLayoutMkLst>
            <pc:docMk/>
            <pc:sldMasterMk cId="2523064765" sldId="2147483660"/>
            <pc:sldLayoutMk cId="1793964376" sldId="2147483672"/>
          </pc:sldLayoutMkLst>
          <pc:spChg chg="mod">
            <ac:chgData name="Anders Furuskär" userId="5c9f1a7d-b689-4c3c-9fb9-968669d3c21c" providerId="ADAL" clId="{7765E0E6-E566-4A34-A509-1F30C54C065B}" dt="2019-12-20T13:58:55.010" v="1266"/>
            <ac:spMkLst>
              <pc:docMk/>
              <pc:sldMasterMk cId="2523064765" sldId="2147483660"/>
              <pc:sldLayoutMk cId="1793964376" sldId="2147483672"/>
              <ac:spMk id="3" creationId="{76D5DBE1-F5A0-4F54-BCB1-8A4278408056}"/>
            </ac:spMkLst>
          </pc:spChg>
          <pc:spChg chg="mod">
            <ac:chgData name="Anders Furuskär" userId="5c9f1a7d-b689-4c3c-9fb9-968669d3c21c" providerId="ADAL" clId="{7765E0E6-E566-4A34-A509-1F30C54C065B}" dt="2019-12-20T13:51:05.474" v="941" actId="790"/>
            <ac:spMkLst>
              <pc:docMk/>
              <pc:sldMasterMk cId="2523064765" sldId="2147483660"/>
              <pc:sldLayoutMk cId="1793964376" sldId="2147483672"/>
              <ac:spMk id="4" creationId="{EBCE69E9-15BF-463F-B5D4-3C1F6E9F6B53}"/>
            </ac:spMkLst>
          </pc:spChg>
          <pc:spChg chg="mod">
            <ac:chgData name="Anders Furuskär" userId="5c9f1a7d-b689-4c3c-9fb9-968669d3c21c" providerId="ADAL" clId="{7765E0E6-E566-4A34-A509-1F30C54C065B}" dt="2019-12-20T13:51:05.472" v="939" actId="790"/>
            <ac:spMkLst>
              <pc:docMk/>
              <pc:sldMasterMk cId="2523064765" sldId="2147483660"/>
              <pc:sldLayoutMk cId="1793964376" sldId="2147483672"/>
              <ac:spMk id="22531" creationId="{00000000-0000-0000-0000-000000000000}"/>
            </ac:spMkLst>
          </pc:spChg>
        </pc:sldLayoutChg>
        <pc:sldLayoutChg chg="modSp">
          <pc:chgData name="Anders Furuskär" userId="5c9f1a7d-b689-4c3c-9fb9-968669d3c21c" providerId="ADAL" clId="{7765E0E6-E566-4A34-A509-1F30C54C065B}" dt="2019-12-20T13:58:55.019" v="1272"/>
          <pc:sldLayoutMkLst>
            <pc:docMk/>
            <pc:sldMasterMk cId="2523064765" sldId="2147483660"/>
            <pc:sldLayoutMk cId="3415456144" sldId="2147483673"/>
          </pc:sldLayoutMkLst>
          <pc:spChg chg="mod">
            <ac:chgData name="Anders Furuskär" userId="5c9f1a7d-b689-4c3c-9fb9-968669d3c21c" providerId="ADAL" clId="{7765E0E6-E566-4A34-A509-1F30C54C065B}" dt="2019-12-20T13:58:55.019" v="1272"/>
            <ac:spMkLst>
              <pc:docMk/>
              <pc:sldMasterMk cId="2523064765" sldId="2147483660"/>
              <pc:sldLayoutMk cId="3415456144" sldId="2147483673"/>
              <ac:spMk id="3" creationId="{C44ECCE6-4D94-443E-8C20-CA233A5C0572}"/>
            </ac:spMkLst>
          </pc:spChg>
          <pc:spChg chg="mod">
            <ac:chgData name="Anders Furuskär" userId="5c9f1a7d-b689-4c3c-9fb9-968669d3c21c" providerId="ADAL" clId="{7765E0E6-E566-4A34-A509-1F30C54C065B}" dt="2019-12-20T13:51:05.478" v="944" actId="790"/>
            <ac:spMkLst>
              <pc:docMk/>
              <pc:sldMasterMk cId="2523064765" sldId="2147483660"/>
              <pc:sldLayoutMk cId="3415456144" sldId="2147483673"/>
              <ac:spMk id="4" creationId="{00000000-0000-0000-0000-000000000000}"/>
            </ac:spMkLst>
          </pc:spChg>
          <pc:spChg chg="mod">
            <ac:chgData name="Anders Furuskär" userId="5c9f1a7d-b689-4c3c-9fb9-968669d3c21c" providerId="ADAL" clId="{7765E0E6-E566-4A34-A509-1F30C54C065B}" dt="2019-12-20T13:51:05.481" v="946" actId="790"/>
            <ac:spMkLst>
              <pc:docMk/>
              <pc:sldMasterMk cId="2523064765" sldId="2147483660"/>
              <pc:sldLayoutMk cId="3415456144" sldId="2147483673"/>
              <ac:spMk id="5" creationId="{CA0A38D4-B093-4CE6-9935-648A137BFECE}"/>
            </ac:spMkLst>
          </pc:spChg>
        </pc:sldLayoutChg>
        <pc:sldLayoutChg chg="modSp">
          <pc:chgData name="Anders Furuskär" userId="5c9f1a7d-b689-4c3c-9fb9-968669d3c21c" providerId="ADAL" clId="{7765E0E6-E566-4A34-A509-1F30C54C065B}" dt="2019-12-20T13:58:55.056" v="1296"/>
          <pc:sldLayoutMkLst>
            <pc:docMk/>
            <pc:sldMasterMk cId="2523064765" sldId="2147483660"/>
            <pc:sldLayoutMk cId="3933167755" sldId="2147483674"/>
          </pc:sldLayoutMkLst>
          <pc:spChg chg="mod">
            <ac:chgData name="Anders Furuskär" userId="5c9f1a7d-b689-4c3c-9fb9-968669d3c21c" providerId="ADAL" clId="{7765E0E6-E566-4A34-A509-1F30C54C065B}" dt="2019-12-20T13:51:05.516" v="976" actId="790"/>
            <ac:spMkLst>
              <pc:docMk/>
              <pc:sldMasterMk cId="2523064765" sldId="2147483660"/>
              <pc:sldLayoutMk cId="3933167755" sldId="2147483674"/>
              <ac:spMk id="3" creationId="{810CFEFC-6AC8-4817-A0D3-6029D48BD293}"/>
            </ac:spMkLst>
          </pc:spChg>
          <pc:spChg chg="mod">
            <ac:chgData name="Anders Furuskär" userId="5c9f1a7d-b689-4c3c-9fb9-968669d3c21c" providerId="ADAL" clId="{7765E0E6-E566-4A34-A509-1F30C54C065B}" dt="2019-12-20T13:51:05.514" v="975" actId="790"/>
            <ac:spMkLst>
              <pc:docMk/>
              <pc:sldMasterMk cId="2523064765" sldId="2147483660"/>
              <pc:sldLayoutMk cId="3933167755" sldId="2147483674"/>
              <ac:spMk id="5" creationId="{00000000-0000-0000-0000-000000000000}"/>
            </ac:spMkLst>
          </pc:spChg>
          <pc:spChg chg="mod">
            <ac:chgData name="Anders Furuskär" userId="5c9f1a7d-b689-4c3c-9fb9-968669d3c21c" providerId="ADAL" clId="{7765E0E6-E566-4A34-A509-1F30C54C065B}" dt="2019-12-20T13:58:55.056" v="1296"/>
            <ac:spMkLst>
              <pc:docMk/>
              <pc:sldMasterMk cId="2523064765" sldId="2147483660"/>
              <pc:sldLayoutMk cId="3933167755" sldId="2147483674"/>
              <ac:spMk id="8" creationId="{C2AD0284-E6BA-49D8-AB3F-D94DBB1D54F0}"/>
            </ac:spMkLst>
          </pc:spChg>
          <pc:spChg chg="mod">
            <ac:chgData name="Anders Furuskär" userId="5c9f1a7d-b689-4c3c-9fb9-968669d3c21c" providerId="ADAL" clId="{7765E0E6-E566-4A34-A509-1F30C54C065B}" dt="2019-12-20T13:51:05.519" v="978" actId="790"/>
            <ac:spMkLst>
              <pc:docMk/>
              <pc:sldMasterMk cId="2523064765" sldId="2147483660"/>
              <pc:sldLayoutMk cId="3933167755" sldId="2147483674"/>
              <ac:spMk id="11" creationId="{87C4DFC4-62BA-4C52-B36B-44A75684A81F}"/>
            </ac:spMkLst>
          </pc:spChg>
        </pc:sldLayoutChg>
        <pc:sldLayoutChg chg="modSp">
          <pc:chgData name="Anders Furuskär" userId="5c9f1a7d-b689-4c3c-9fb9-968669d3c21c" providerId="ADAL" clId="{7765E0E6-E566-4A34-A509-1F30C54C065B}" dt="2019-12-20T13:58:55.086" v="1317"/>
          <pc:sldLayoutMkLst>
            <pc:docMk/>
            <pc:sldMasterMk cId="2523064765" sldId="2147483660"/>
            <pc:sldLayoutMk cId="675883818" sldId="2147483675"/>
          </pc:sldLayoutMkLst>
          <pc:spChg chg="mod">
            <ac:chgData name="Anders Furuskär" userId="5c9f1a7d-b689-4c3c-9fb9-968669d3c21c" providerId="ADAL" clId="{7765E0E6-E566-4A34-A509-1F30C54C065B}" dt="2019-12-20T13:51:05.561" v="1006" actId="790"/>
            <ac:spMkLst>
              <pc:docMk/>
              <pc:sldMasterMk cId="2523064765" sldId="2147483660"/>
              <pc:sldLayoutMk cId="675883818" sldId="2147483675"/>
              <ac:spMk id="3" creationId="{00000000-0000-0000-0000-000000000000}"/>
            </ac:spMkLst>
          </pc:spChg>
          <pc:spChg chg="mod">
            <ac:chgData name="Anders Furuskär" userId="5c9f1a7d-b689-4c3c-9fb9-968669d3c21c" providerId="ADAL" clId="{7765E0E6-E566-4A34-A509-1F30C54C065B}" dt="2019-12-20T13:51:05.563" v="1007" actId="790"/>
            <ac:spMkLst>
              <pc:docMk/>
              <pc:sldMasterMk cId="2523064765" sldId="2147483660"/>
              <pc:sldLayoutMk cId="675883818" sldId="2147483675"/>
              <ac:spMk id="5" creationId="{00000000-0000-0000-0000-000000000000}"/>
            </ac:spMkLst>
          </pc:spChg>
          <pc:spChg chg="mod">
            <ac:chgData name="Anders Furuskär" userId="5c9f1a7d-b689-4c3c-9fb9-968669d3c21c" providerId="ADAL" clId="{7765E0E6-E566-4A34-A509-1F30C54C065B}" dt="2019-12-20T13:51:05.559" v="1005" actId="790"/>
            <ac:spMkLst>
              <pc:docMk/>
              <pc:sldMasterMk cId="2523064765" sldId="2147483660"/>
              <pc:sldLayoutMk cId="675883818" sldId="2147483675"/>
              <ac:spMk id="6" creationId="{891BF4C4-9DF9-4D9F-A738-37FBCD45AA68}"/>
            </ac:spMkLst>
          </pc:spChg>
          <pc:spChg chg="mod">
            <ac:chgData name="Anders Furuskär" userId="5c9f1a7d-b689-4c3c-9fb9-968669d3c21c" providerId="ADAL" clId="{7765E0E6-E566-4A34-A509-1F30C54C065B}" dt="2019-12-20T13:58:55.086" v="1317"/>
            <ac:spMkLst>
              <pc:docMk/>
              <pc:sldMasterMk cId="2523064765" sldId="2147483660"/>
              <pc:sldLayoutMk cId="675883818" sldId="2147483675"/>
              <ac:spMk id="8" creationId="{53797230-5A6C-4718-8C90-CB9F2709B382}"/>
            </ac:spMkLst>
          </pc:spChg>
          <pc:spChg chg="mod">
            <ac:chgData name="Anders Furuskär" userId="5c9f1a7d-b689-4c3c-9fb9-968669d3c21c" providerId="ADAL" clId="{7765E0E6-E566-4A34-A509-1F30C54C065B}" dt="2019-12-20T13:51:05.566" v="1009" actId="790"/>
            <ac:spMkLst>
              <pc:docMk/>
              <pc:sldMasterMk cId="2523064765" sldId="2147483660"/>
              <pc:sldLayoutMk cId="675883818" sldId="2147483675"/>
              <ac:spMk id="9" creationId="{F6894424-A363-4771-BFDF-A3CD35CCD7D5}"/>
            </ac:spMkLst>
          </pc:spChg>
        </pc:sldLayoutChg>
        <pc:sldLayoutChg chg="modSp">
          <pc:chgData name="Anders Furuskär" userId="5c9f1a7d-b689-4c3c-9fb9-968669d3c21c" providerId="ADAL" clId="{7765E0E6-E566-4A34-A509-1F30C54C065B}" dt="2019-12-20T13:58:55.090" v="1320"/>
          <pc:sldLayoutMkLst>
            <pc:docMk/>
            <pc:sldMasterMk cId="2523064765" sldId="2147483660"/>
            <pc:sldLayoutMk cId="192221419" sldId="2147483676"/>
          </pc:sldLayoutMkLst>
          <pc:spChg chg="mod">
            <ac:chgData name="Anders Furuskär" userId="5c9f1a7d-b689-4c3c-9fb9-968669d3c21c" providerId="ADAL" clId="{7765E0E6-E566-4A34-A509-1F30C54C065B}" dt="2019-12-20T13:51:05.570" v="1012" actId="790"/>
            <ac:spMkLst>
              <pc:docMk/>
              <pc:sldMasterMk cId="2523064765" sldId="2147483660"/>
              <pc:sldLayoutMk cId="192221419" sldId="2147483676"/>
              <ac:spMk id="6" creationId="{00000000-0000-0000-0000-000000000000}"/>
            </ac:spMkLst>
          </pc:spChg>
          <pc:spChg chg="mod">
            <ac:chgData name="Anders Furuskär" userId="5c9f1a7d-b689-4c3c-9fb9-968669d3c21c" providerId="ADAL" clId="{7765E0E6-E566-4A34-A509-1F30C54C065B}" dt="2019-12-20T13:51:05.567" v="1010" actId="790"/>
            <ac:spMkLst>
              <pc:docMk/>
              <pc:sldMasterMk cId="2523064765" sldId="2147483660"/>
              <pc:sldLayoutMk cId="192221419" sldId="2147483676"/>
              <ac:spMk id="7" creationId="{B1CFD82C-8968-4B87-A964-6288AF293D77}"/>
            </ac:spMkLst>
          </pc:spChg>
          <pc:spChg chg="mod">
            <ac:chgData name="Anders Furuskär" userId="5c9f1a7d-b689-4c3c-9fb9-968669d3c21c" providerId="ADAL" clId="{7765E0E6-E566-4A34-A509-1F30C54C065B}" dt="2019-12-20T13:51:05.568" v="1011" actId="790"/>
            <ac:spMkLst>
              <pc:docMk/>
              <pc:sldMasterMk cId="2523064765" sldId="2147483660"/>
              <pc:sldLayoutMk cId="192221419" sldId="2147483676"/>
              <ac:spMk id="8" creationId="{00000000-0000-0000-0000-000000000000}"/>
            </ac:spMkLst>
          </pc:spChg>
          <pc:spChg chg="mod">
            <ac:chgData name="Anders Furuskär" userId="5c9f1a7d-b689-4c3c-9fb9-968669d3c21c" providerId="ADAL" clId="{7765E0E6-E566-4A34-A509-1F30C54C065B}" dt="2019-12-20T13:58:55.090" v="1320"/>
            <ac:spMkLst>
              <pc:docMk/>
              <pc:sldMasterMk cId="2523064765" sldId="2147483660"/>
              <pc:sldLayoutMk cId="192221419" sldId="2147483676"/>
              <ac:spMk id="9" creationId="{00E7BBCA-E768-4FD9-82EA-328297783367}"/>
            </ac:spMkLst>
          </pc:spChg>
          <pc:spChg chg="mod">
            <ac:chgData name="Anders Furuskär" userId="5c9f1a7d-b689-4c3c-9fb9-968669d3c21c" providerId="ADAL" clId="{7765E0E6-E566-4A34-A509-1F30C54C065B}" dt="2019-12-20T13:51:05.573" v="1014" actId="790"/>
            <ac:spMkLst>
              <pc:docMk/>
              <pc:sldMasterMk cId="2523064765" sldId="2147483660"/>
              <pc:sldLayoutMk cId="192221419" sldId="2147483676"/>
              <ac:spMk id="11" creationId="{A72F0A55-0A74-4EC8-A6C3-6ADA907353CE}"/>
            </ac:spMkLst>
          </pc:spChg>
        </pc:sldLayoutChg>
        <pc:sldLayoutChg chg="modSp">
          <pc:chgData name="Anders Furuskär" userId="5c9f1a7d-b689-4c3c-9fb9-968669d3c21c" providerId="ADAL" clId="{7765E0E6-E566-4A34-A509-1F30C54C065B}" dt="2019-12-20T13:58:55.119" v="1338"/>
          <pc:sldLayoutMkLst>
            <pc:docMk/>
            <pc:sldMasterMk cId="2523064765" sldId="2147483660"/>
            <pc:sldLayoutMk cId="1896068706" sldId="2147483677"/>
          </pc:sldLayoutMkLst>
          <pc:spChg chg="mod">
            <ac:chgData name="Anders Furuskär" userId="5c9f1a7d-b689-4c3c-9fb9-968669d3c21c" providerId="ADAL" clId="{7765E0E6-E566-4A34-A509-1F30C54C065B}" dt="2019-12-20T13:51:05.613" v="1042" actId="790"/>
            <ac:spMkLst>
              <pc:docMk/>
              <pc:sldMasterMk cId="2523064765" sldId="2147483660"/>
              <pc:sldLayoutMk cId="1896068706" sldId="2147483677"/>
              <ac:spMk id="4" creationId="{00000000-0000-0000-0000-000000000000}"/>
            </ac:spMkLst>
          </pc:spChg>
          <pc:spChg chg="mod">
            <ac:chgData name="Anders Furuskär" userId="5c9f1a7d-b689-4c3c-9fb9-968669d3c21c" providerId="ADAL" clId="{7765E0E6-E566-4A34-A509-1F30C54C065B}" dt="2019-12-20T13:51:05.615" v="1043" actId="790"/>
            <ac:spMkLst>
              <pc:docMk/>
              <pc:sldMasterMk cId="2523064765" sldId="2147483660"/>
              <pc:sldLayoutMk cId="1896068706" sldId="2147483677"/>
              <ac:spMk id="6" creationId="{00000000-0000-0000-0000-000000000000}"/>
            </ac:spMkLst>
          </pc:spChg>
          <pc:spChg chg="mod">
            <ac:chgData name="Anders Furuskär" userId="5c9f1a7d-b689-4c3c-9fb9-968669d3c21c" providerId="ADAL" clId="{7765E0E6-E566-4A34-A509-1F30C54C065B}" dt="2019-12-20T13:51:05.611" v="1041" actId="790"/>
            <ac:spMkLst>
              <pc:docMk/>
              <pc:sldMasterMk cId="2523064765" sldId="2147483660"/>
              <pc:sldLayoutMk cId="1896068706" sldId="2147483677"/>
              <ac:spMk id="7" creationId="{7EEF5633-BC13-4AEA-AEF5-CE2675504D30}"/>
            </ac:spMkLst>
          </pc:spChg>
          <pc:spChg chg="mod">
            <ac:chgData name="Anders Furuskär" userId="5c9f1a7d-b689-4c3c-9fb9-968669d3c21c" providerId="ADAL" clId="{7765E0E6-E566-4A34-A509-1F30C54C065B}" dt="2019-12-20T13:51:05.617" v="1044" actId="790"/>
            <ac:spMkLst>
              <pc:docMk/>
              <pc:sldMasterMk cId="2523064765" sldId="2147483660"/>
              <pc:sldLayoutMk cId="1896068706" sldId="2147483677"/>
              <ac:spMk id="8" creationId="{00000000-0000-0000-0000-000000000000}"/>
            </ac:spMkLst>
          </pc:spChg>
          <pc:spChg chg="mod">
            <ac:chgData name="Anders Furuskär" userId="5c9f1a7d-b689-4c3c-9fb9-968669d3c21c" providerId="ADAL" clId="{7765E0E6-E566-4A34-A509-1F30C54C065B}" dt="2019-12-20T13:58:55.119" v="1338"/>
            <ac:spMkLst>
              <pc:docMk/>
              <pc:sldMasterMk cId="2523064765" sldId="2147483660"/>
              <pc:sldLayoutMk cId="1896068706" sldId="2147483677"/>
              <ac:spMk id="9" creationId="{4815D3F0-43E8-418F-A5E4-30F31668DC0E}"/>
            </ac:spMkLst>
          </pc:spChg>
          <pc:spChg chg="mod">
            <ac:chgData name="Anders Furuskär" userId="5c9f1a7d-b689-4c3c-9fb9-968669d3c21c" providerId="ADAL" clId="{7765E0E6-E566-4A34-A509-1F30C54C065B}" dt="2019-12-20T13:51:05.620" v="1046" actId="790"/>
            <ac:spMkLst>
              <pc:docMk/>
              <pc:sldMasterMk cId="2523064765" sldId="2147483660"/>
              <pc:sldLayoutMk cId="1896068706" sldId="2147483677"/>
              <ac:spMk id="11" creationId="{EDCD44CA-6216-40D7-A43C-C84DC0870CD0}"/>
            </ac:spMkLst>
          </pc:spChg>
        </pc:sldLayoutChg>
        <pc:sldLayoutChg chg="modSp">
          <pc:chgData name="Anders Furuskär" userId="5c9f1a7d-b689-4c3c-9fb9-968669d3c21c" providerId="ADAL" clId="{7765E0E6-E566-4A34-A509-1F30C54C065B}" dt="2019-12-20T13:58:55.140" v="1341"/>
          <pc:sldLayoutMkLst>
            <pc:docMk/>
            <pc:sldMasterMk cId="2523064765" sldId="2147483660"/>
            <pc:sldLayoutMk cId="2275899235" sldId="2147483678"/>
          </pc:sldLayoutMkLst>
          <pc:spChg chg="mod">
            <ac:chgData name="Anders Furuskär" userId="5c9f1a7d-b689-4c3c-9fb9-968669d3c21c" providerId="ADAL" clId="{7765E0E6-E566-4A34-A509-1F30C54C065B}" dt="2019-12-20T13:51:05.622" v="1048" actId="790"/>
            <ac:spMkLst>
              <pc:docMk/>
              <pc:sldMasterMk cId="2523064765" sldId="2147483660"/>
              <pc:sldLayoutMk cId="2275899235" sldId="2147483678"/>
              <ac:spMk id="4" creationId="{00000000-0000-0000-0000-000000000000}"/>
            </ac:spMkLst>
          </pc:spChg>
          <pc:spChg chg="mod">
            <ac:chgData name="Anders Furuskär" userId="5c9f1a7d-b689-4c3c-9fb9-968669d3c21c" providerId="ADAL" clId="{7765E0E6-E566-4A34-A509-1F30C54C065B}" dt="2019-12-20T13:51:05.624" v="1049" actId="790"/>
            <ac:spMkLst>
              <pc:docMk/>
              <pc:sldMasterMk cId="2523064765" sldId="2147483660"/>
              <pc:sldLayoutMk cId="2275899235" sldId="2147483678"/>
              <ac:spMk id="6" creationId="{00000000-0000-0000-0000-000000000000}"/>
            </ac:spMkLst>
          </pc:spChg>
          <pc:spChg chg="mod">
            <ac:chgData name="Anders Furuskär" userId="5c9f1a7d-b689-4c3c-9fb9-968669d3c21c" providerId="ADAL" clId="{7765E0E6-E566-4A34-A509-1F30C54C065B}" dt="2019-12-20T13:51:05.621" v="1047" actId="790"/>
            <ac:spMkLst>
              <pc:docMk/>
              <pc:sldMasterMk cId="2523064765" sldId="2147483660"/>
              <pc:sldLayoutMk cId="2275899235" sldId="2147483678"/>
              <ac:spMk id="7" creationId="{F4D71A67-F349-4E68-B7B8-D53CE323A764}"/>
            </ac:spMkLst>
          </pc:spChg>
          <pc:spChg chg="mod">
            <ac:chgData name="Anders Furuskär" userId="5c9f1a7d-b689-4c3c-9fb9-968669d3c21c" providerId="ADAL" clId="{7765E0E6-E566-4A34-A509-1F30C54C065B}" dt="2019-12-20T13:51:05.626" v="1050" actId="790"/>
            <ac:spMkLst>
              <pc:docMk/>
              <pc:sldMasterMk cId="2523064765" sldId="2147483660"/>
              <pc:sldLayoutMk cId="2275899235" sldId="2147483678"/>
              <ac:spMk id="8" creationId="{00000000-0000-0000-0000-000000000000}"/>
            </ac:spMkLst>
          </pc:spChg>
          <pc:spChg chg="mod">
            <ac:chgData name="Anders Furuskär" userId="5c9f1a7d-b689-4c3c-9fb9-968669d3c21c" providerId="ADAL" clId="{7765E0E6-E566-4A34-A509-1F30C54C065B}" dt="2019-12-20T13:51:05.628" v="1051" actId="790"/>
            <ac:spMkLst>
              <pc:docMk/>
              <pc:sldMasterMk cId="2523064765" sldId="2147483660"/>
              <pc:sldLayoutMk cId="2275899235" sldId="2147483678"/>
              <ac:spMk id="9" creationId="{00000000-0000-0000-0000-000000000000}"/>
            </ac:spMkLst>
          </pc:spChg>
          <pc:spChg chg="mod">
            <ac:chgData name="Anders Furuskär" userId="5c9f1a7d-b689-4c3c-9fb9-968669d3c21c" providerId="ADAL" clId="{7765E0E6-E566-4A34-A509-1F30C54C065B}" dt="2019-12-20T13:58:55.140" v="1341"/>
            <ac:spMkLst>
              <pc:docMk/>
              <pc:sldMasterMk cId="2523064765" sldId="2147483660"/>
              <pc:sldLayoutMk cId="2275899235" sldId="2147483678"/>
              <ac:spMk id="11" creationId="{A55C34B4-681E-4FDA-A9BB-6BC31D94C8D6}"/>
            </ac:spMkLst>
          </pc:spChg>
          <pc:spChg chg="mod">
            <ac:chgData name="Anders Furuskär" userId="5c9f1a7d-b689-4c3c-9fb9-968669d3c21c" providerId="ADAL" clId="{7765E0E6-E566-4A34-A509-1F30C54C065B}" dt="2019-12-20T13:51:05.631" v="1053" actId="790"/>
            <ac:spMkLst>
              <pc:docMk/>
              <pc:sldMasterMk cId="2523064765" sldId="2147483660"/>
              <pc:sldLayoutMk cId="2275899235" sldId="2147483678"/>
              <ac:spMk id="12" creationId="{D7A387F2-835E-495C-A46F-E0BAED03A9A5}"/>
            </ac:spMkLst>
          </pc:spChg>
        </pc:sldLayoutChg>
        <pc:sldLayoutChg chg="modSp">
          <pc:chgData name="Anders Furuskär" userId="5c9f1a7d-b689-4c3c-9fb9-968669d3c21c" providerId="ADAL" clId="{7765E0E6-E566-4A34-A509-1F30C54C065B}" dt="2019-12-20T13:58:55.145" v="1344"/>
          <pc:sldLayoutMkLst>
            <pc:docMk/>
            <pc:sldMasterMk cId="2523064765" sldId="2147483660"/>
            <pc:sldLayoutMk cId="1509090296" sldId="2147483679"/>
          </pc:sldLayoutMkLst>
          <pc:spChg chg="mod">
            <ac:chgData name="Anders Furuskär" userId="5c9f1a7d-b689-4c3c-9fb9-968669d3c21c" providerId="ADAL" clId="{7765E0E6-E566-4A34-A509-1F30C54C065B}" dt="2019-12-20T13:51:05.633" v="1055" actId="790"/>
            <ac:spMkLst>
              <pc:docMk/>
              <pc:sldMasterMk cId="2523064765" sldId="2147483660"/>
              <pc:sldLayoutMk cId="1509090296" sldId="2147483679"/>
              <ac:spMk id="4" creationId="{00000000-0000-0000-0000-000000000000}"/>
            </ac:spMkLst>
          </pc:spChg>
          <pc:spChg chg="mod">
            <ac:chgData name="Anders Furuskär" userId="5c9f1a7d-b689-4c3c-9fb9-968669d3c21c" providerId="ADAL" clId="{7765E0E6-E566-4A34-A509-1F30C54C065B}" dt="2019-12-20T13:51:05.635" v="1056" actId="790"/>
            <ac:spMkLst>
              <pc:docMk/>
              <pc:sldMasterMk cId="2523064765" sldId="2147483660"/>
              <pc:sldLayoutMk cId="1509090296" sldId="2147483679"/>
              <ac:spMk id="6" creationId="{00000000-0000-0000-0000-000000000000}"/>
            </ac:spMkLst>
          </pc:spChg>
          <pc:spChg chg="mod">
            <ac:chgData name="Anders Furuskär" userId="5c9f1a7d-b689-4c3c-9fb9-968669d3c21c" providerId="ADAL" clId="{7765E0E6-E566-4A34-A509-1F30C54C065B}" dt="2019-12-20T13:51:05.632" v="1054" actId="790"/>
            <ac:spMkLst>
              <pc:docMk/>
              <pc:sldMasterMk cId="2523064765" sldId="2147483660"/>
              <pc:sldLayoutMk cId="1509090296" sldId="2147483679"/>
              <ac:spMk id="7" creationId="{CD0BB64A-768A-4118-B3E5-52B98C693831}"/>
            </ac:spMkLst>
          </pc:spChg>
          <pc:spChg chg="mod">
            <ac:chgData name="Anders Furuskär" userId="5c9f1a7d-b689-4c3c-9fb9-968669d3c21c" providerId="ADAL" clId="{7765E0E6-E566-4A34-A509-1F30C54C065B}" dt="2019-12-20T13:51:05.636" v="1057" actId="790"/>
            <ac:spMkLst>
              <pc:docMk/>
              <pc:sldMasterMk cId="2523064765" sldId="2147483660"/>
              <pc:sldLayoutMk cId="1509090296" sldId="2147483679"/>
              <ac:spMk id="8" creationId="{00000000-0000-0000-0000-000000000000}"/>
            </ac:spMkLst>
          </pc:spChg>
          <pc:spChg chg="mod">
            <ac:chgData name="Anders Furuskär" userId="5c9f1a7d-b689-4c3c-9fb9-968669d3c21c" providerId="ADAL" clId="{7765E0E6-E566-4A34-A509-1F30C54C065B}" dt="2019-12-20T13:51:05.638" v="1058" actId="790"/>
            <ac:spMkLst>
              <pc:docMk/>
              <pc:sldMasterMk cId="2523064765" sldId="2147483660"/>
              <pc:sldLayoutMk cId="1509090296" sldId="2147483679"/>
              <ac:spMk id="9" creationId="{00000000-0000-0000-0000-000000000000}"/>
            </ac:spMkLst>
          </pc:spChg>
          <pc:spChg chg="mod">
            <ac:chgData name="Anders Furuskär" userId="5c9f1a7d-b689-4c3c-9fb9-968669d3c21c" providerId="ADAL" clId="{7765E0E6-E566-4A34-A509-1F30C54C065B}" dt="2019-12-20T13:58:55.145" v="1344"/>
            <ac:spMkLst>
              <pc:docMk/>
              <pc:sldMasterMk cId="2523064765" sldId="2147483660"/>
              <pc:sldLayoutMk cId="1509090296" sldId="2147483679"/>
              <ac:spMk id="11" creationId="{107CDD62-B47C-43AB-8BA0-F875DF45681E}"/>
            </ac:spMkLst>
          </pc:spChg>
          <pc:spChg chg="mod">
            <ac:chgData name="Anders Furuskär" userId="5c9f1a7d-b689-4c3c-9fb9-968669d3c21c" providerId="ADAL" clId="{7765E0E6-E566-4A34-A509-1F30C54C065B}" dt="2019-12-20T13:51:05.640" v="1060" actId="790"/>
            <ac:spMkLst>
              <pc:docMk/>
              <pc:sldMasterMk cId="2523064765" sldId="2147483660"/>
              <pc:sldLayoutMk cId="1509090296" sldId="2147483679"/>
              <ac:spMk id="12" creationId="{18C6E5A5-2F53-43D5-8F46-313E672024E6}"/>
            </ac:spMkLst>
          </pc:spChg>
        </pc:sldLayoutChg>
        <pc:sldLayoutChg chg="modSp">
          <pc:chgData name="Anders Furuskär" userId="5c9f1a7d-b689-4c3c-9fb9-968669d3c21c" providerId="ADAL" clId="{7765E0E6-E566-4A34-A509-1F30C54C065B}" dt="2019-12-20T13:58:55.149" v="1347"/>
          <pc:sldLayoutMkLst>
            <pc:docMk/>
            <pc:sldMasterMk cId="2523064765" sldId="2147483660"/>
            <pc:sldLayoutMk cId="3100695833" sldId="2147483680"/>
          </pc:sldLayoutMkLst>
          <pc:spChg chg="mod">
            <ac:chgData name="Anders Furuskär" userId="5c9f1a7d-b689-4c3c-9fb9-968669d3c21c" providerId="ADAL" clId="{7765E0E6-E566-4A34-A509-1F30C54C065B}" dt="2019-12-20T13:51:05.643" v="1062" actId="790"/>
            <ac:spMkLst>
              <pc:docMk/>
              <pc:sldMasterMk cId="2523064765" sldId="2147483660"/>
              <pc:sldLayoutMk cId="3100695833" sldId="2147483680"/>
              <ac:spMk id="4" creationId="{00000000-0000-0000-0000-000000000000}"/>
            </ac:spMkLst>
          </pc:spChg>
          <pc:spChg chg="mod">
            <ac:chgData name="Anders Furuskär" userId="5c9f1a7d-b689-4c3c-9fb9-968669d3c21c" providerId="ADAL" clId="{7765E0E6-E566-4A34-A509-1F30C54C065B}" dt="2019-12-20T13:51:05.644" v="1063" actId="790"/>
            <ac:spMkLst>
              <pc:docMk/>
              <pc:sldMasterMk cId="2523064765" sldId="2147483660"/>
              <pc:sldLayoutMk cId="3100695833" sldId="2147483680"/>
              <ac:spMk id="6" creationId="{00000000-0000-0000-0000-000000000000}"/>
            </ac:spMkLst>
          </pc:spChg>
          <pc:spChg chg="mod">
            <ac:chgData name="Anders Furuskär" userId="5c9f1a7d-b689-4c3c-9fb9-968669d3c21c" providerId="ADAL" clId="{7765E0E6-E566-4A34-A509-1F30C54C065B}" dt="2019-12-20T13:51:05.641" v="1061" actId="790"/>
            <ac:spMkLst>
              <pc:docMk/>
              <pc:sldMasterMk cId="2523064765" sldId="2147483660"/>
              <pc:sldLayoutMk cId="3100695833" sldId="2147483680"/>
              <ac:spMk id="7" creationId="{F83268EB-5955-4A3F-8B85-E7C084E6FAF5}"/>
            </ac:spMkLst>
          </pc:spChg>
          <pc:spChg chg="mod">
            <ac:chgData name="Anders Furuskär" userId="5c9f1a7d-b689-4c3c-9fb9-968669d3c21c" providerId="ADAL" clId="{7765E0E6-E566-4A34-A509-1F30C54C065B}" dt="2019-12-20T13:51:05.646" v="1064" actId="790"/>
            <ac:spMkLst>
              <pc:docMk/>
              <pc:sldMasterMk cId="2523064765" sldId="2147483660"/>
              <pc:sldLayoutMk cId="3100695833" sldId="2147483680"/>
              <ac:spMk id="8" creationId="{00000000-0000-0000-0000-000000000000}"/>
            </ac:spMkLst>
          </pc:spChg>
          <pc:spChg chg="mod">
            <ac:chgData name="Anders Furuskär" userId="5c9f1a7d-b689-4c3c-9fb9-968669d3c21c" providerId="ADAL" clId="{7765E0E6-E566-4A34-A509-1F30C54C065B}" dt="2019-12-20T13:51:05.648" v="1065" actId="790"/>
            <ac:spMkLst>
              <pc:docMk/>
              <pc:sldMasterMk cId="2523064765" sldId="2147483660"/>
              <pc:sldLayoutMk cId="3100695833" sldId="2147483680"/>
              <ac:spMk id="9" creationId="{00000000-0000-0000-0000-000000000000}"/>
            </ac:spMkLst>
          </pc:spChg>
          <pc:spChg chg="mod">
            <ac:chgData name="Anders Furuskär" userId="5c9f1a7d-b689-4c3c-9fb9-968669d3c21c" providerId="ADAL" clId="{7765E0E6-E566-4A34-A509-1F30C54C065B}" dt="2019-12-20T13:58:55.149" v="1347"/>
            <ac:spMkLst>
              <pc:docMk/>
              <pc:sldMasterMk cId="2523064765" sldId="2147483660"/>
              <pc:sldLayoutMk cId="3100695833" sldId="2147483680"/>
              <ac:spMk id="11" creationId="{A2963A4D-3277-42A5-8919-305DE5AD9247}"/>
            </ac:spMkLst>
          </pc:spChg>
          <pc:spChg chg="mod">
            <ac:chgData name="Anders Furuskär" userId="5c9f1a7d-b689-4c3c-9fb9-968669d3c21c" providerId="ADAL" clId="{7765E0E6-E566-4A34-A509-1F30C54C065B}" dt="2019-12-20T13:51:05.651" v="1067" actId="790"/>
            <ac:spMkLst>
              <pc:docMk/>
              <pc:sldMasterMk cId="2523064765" sldId="2147483660"/>
              <pc:sldLayoutMk cId="3100695833" sldId="2147483680"/>
              <ac:spMk id="12" creationId="{E1242BA1-7F88-4EA2-ACA1-05CEF1F3A57D}"/>
            </ac:spMkLst>
          </pc:spChg>
        </pc:sldLayoutChg>
        <pc:sldLayoutChg chg="modSp">
          <pc:chgData name="Anders Furuskär" userId="5c9f1a7d-b689-4c3c-9fb9-968669d3c21c" providerId="ADAL" clId="{7765E0E6-E566-4A34-A509-1F30C54C065B}" dt="2019-12-20T13:58:55.156" v="1353"/>
          <pc:sldLayoutMkLst>
            <pc:docMk/>
            <pc:sldMasterMk cId="2523064765" sldId="2147483660"/>
            <pc:sldLayoutMk cId="1436988196" sldId="2147483681"/>
          </pc:sldLayoutMkLst>
          <pc:spChg chg="mod">
            <ac:chgData name="Anders Furuskär" userId="5c9f1a7d-b689-4c3c-9fb9-968669d3c21c" providerId="ADAL" clId="{7765E0E6-E566-4A34-A509-1F30C54C065B}" dt="2019-12-20T13:51:05.663" v="1076" actId="790"/>
            <ac:spMkLst>
              <pc:docMk/>
              <pc:sldMasterMk cId="2523064765" sldId="2147483660"/>
              <pc:sldLayoutMk cId="1436988196" sldId="2147483681"/>
              <ac:spMk id="3" creationId="{00000000-0000-0000-0000-000000000000}"/>
            </ac:spMkLst>
          </pc:spChg>
          <pc:spChg chg="mod">
            <ac:chgData name="Anders Furuskär" userId="5c9f1a7d-b689-4c3c-9fb9-968669d3c21c" providerId="ADAL" clId="{7765E0E6-E566-4A34-A509-1F30C54C065B}" dt="2019-12-20T13:51:05.665" v="1077" actId="790"/>
            <ac:spMkLst>
              <pc:docMk/>
              <pc:sldMasterMk cId="2523064765" sldId="2147483660"/>
              <pc:sldLayoutMk cId="1436988196" sldId="2147483681"/>
              <ac:spMk id="4" creationId="{00000000-0000-0000-0000-000000000000}"/>
            </ac:spMkLst>
          </pc:spChg>
          <pc:spChg chg="mod">
            <ac:chgData name="Anders Furuskär" userId="5c9f1a7d-b689-4c3c-9fb9-968669d3c21c" providerId="ADAL" clId="{7765E0E6-E566-4A34-A509-1F30C54C065B}" dt="2019-12-20T13:51:05.667" v="1078" actId="790"/>
            <ac:spMkLst>
              <pc:docMk/>
              <pc:sldMasterMk cId="2523064765" sldId="2147483660"/>
              <pc:sldLayoutMk cId="1436988196" sldId="2147483681"/>
              <ac:spMk id="5" creationId="{00000000-0000-0000-0000-000000000000}"/>
            </ac:spMkLst>
          </pc:spChg>
          <pc:spChg chg="mod">
            <ac:chgData name="Anders Furuskär" userId="5c9f1a7d-b689-4c3c-9fb9-968669d3c21c" providerId="ADAL" clId="{7765E0E6-E566-4A34-A509-1F30C54C065B}" dt="2019-12-20T13:51:05.669" v="1079" actId="790"/>
            <ac:spMkLst>
              <pc:docMk/>
              <pc:sldMasterMk cId="2523064765" sldId="2147483660"/>
              <pc:sldLayoutMk cId="1436988196" sldId="2147483681"/>
              <ac:spMk id="6" creationId="{00000000-0000-0000-0000-000000000000}"/>
            </ac:spMkLst>
          </pc:spChg>
          <pc:spChg chg="mod">
            <ac:chgData name="Anders Furuskär" userId="5c9f1a7d-b689-4c3c-9fb9-968669d3c21c" providerId="ADAL" clId="{7765E0E6-E566-4A34-A509-1F30C54C065B}" dt="2019-12-20T13:51:05.672" v="1081" actId="790"/>
            <ac:spMkLst>
              <pc:docMk/>
              <pc:sldMasterMk cId="2523064765" sldId="2147483660"/>
              <pc:sldLayoutMk cId="1436988196" sldId="2147483681"/>
              <ac:spMk id="8" creationId="{00000000-0000-0000-0000-000000000000}"/>
            </ac:spMkLst>
          </pc:spChg>
          <pc:spChg chg="mod">
            <ac:chgData name="Anders Furuskär" userId="5c9f1a7d-b689-4c3c-9fb9-968669d3c21c" providerId="ADAL" clId="{7765E0E6-E566-4A34-A509-1F30C54C065B}" dt="2019-12-20T13:51:05.670" v="1080" actId="790"/>
            <ac:spMkLst>
              <pc:docMk/>
              <pc:sldMasterMk cId="2523064765" sldId="2147483660"/>
              <pc:sldLayoutMk cId="1436988196" sldId="2147483681"/>
              <ac:spMk id="9" creationId="{00000000-0000-0000-0000-000000000000}"/>
            </ac:spMkLst>
          </pc:spChg>
          <pc:spChg chg="mod">
            <ac:chgData name="Anders Furuskär" userId="5c9f1a7d-b689-4c3c-9fb9-968669d3c21c" providerId="ADAL" clId="{7765E0E6-E566-4A34-A509-1F30C54C065B}" dt="2019-12-20T13:51:05.675" v="1083" actId="790"/>
            <ac:spMkLst>
              <pc:docMk/>
              <pc:sldMasterMk cId="2523064765" sldId="2147483660"/>
              <pc:sldLayoutMk cId="1436988196" sldId="2147483681"/>
              <ac:spMk id="10" creationId="{00000000-0000-0000-0000-000000000000}"/>
            </ac:spMkLst>
          </pc:spChg>
          <pc:spChg chg="mod">
            <ac:chgData name="Anders Furuskär" userId="5c9f1a7d-b689-4c3c-9fb9-968669d3c21c" providerId="ADAL" clId="{7765E0E6-E566-4A34-A509-1F30C54C065B}" dt="2019-12-20T13:51:05.673" v="1082" actId="790"/>
            <ac:spMkLst>
              <pc:docMk/>
              <pc:sldMasterMk cId="2523064765" sldId="2147483660"/>
              <pc:sldLayoutMk cId="1436988196" sldId="2147483681"/>
              <ac:spMk id="11" creationId="{00000000-0000-0000-0000-000000000000}"/>
            </ac:spMkLst>
          </pc:spChg>
          <pc:spChg chg="mod">
            <ac:chgData name="Anders Furuskär" userId="5c9f1a7d-b689-4c3c-9fb9-968669d3c21c" providerId="ADAL" clId="{7765E0E6-E566-4A34-A509-1F30C54C065B}" dt="2019-12-20T13:51:05.662" v="1075" actId="790"/>
            <ac:spMkLst>
              <pc:docMk/>
              <pc:sldMasterMk cId="2523064765" sldId="2147483660"/>
              <pc:sldLayoutMk cId="1436988196" sldId="2147483681"/>
              <ac:spMk id="13" creationId="{99858DC4-E787-41D2-A613-961D60F89117}"/>
            </ac:spMkLst>
          </pc:spChg>
          <pc:spChg chg="mod">
            <ac:chgData name="Anders Furuskär" userId="5c9f1a7d-b689-4c3c-9fb9-968669d3c21c" providerId="ADAL" clId="{7765E0E6-E566-4A34-A509-1F30C54C065B}" dt="2019-12-20T13:58:55.156" v="1353"/>
            <ac:spMkLst>
              <pc:docMk/>
              <pc:sldMasterMk cId="2523064765" sldId="2147483660"/>
              <pc:sldLayoutMk cId="1436988196" sldId="2147483681"/>
              <ac:spMk id="14" creationId="{089CBEB5-348B-49F3-8F8B-FDEE08950E37}"/>
            </ac:spMkLst>
          </pc:spChg>
          <pc:spChg chg="mod">
            <ac:chgData name="Anders Furuskär" userId="5c9f1a7d-b689-4c3c-9fb9-968669d3c21c" providerId="ADAL" clId="{7765E0E6-E566-4A34-A509-1F30C54C065B}" dt="2019-12-20T13:51:05.677" v="1085" actId="790"/>
            <ac:spMkLst>
              <pc:docMk/>
              <pc:sldMasterMk cId="2523064765" sldId="2147483660"/>
              <pc:sldLayoutMk cId="1436988196" sldId="2147483681"/>
              <ac:spMk id="16" creationId="{440C0979-D90E-4CC1-9A55-E0FC60A30731}"/>
            </ac:spMkLst>
          </pc:spChg>
        </pc:sldLayoutChg>
        <pc:sldLayoutChg chg="modSp">
          <pc:chgData name="Anders Furuskär" userId="5c9f1a7d-b689-4c3c-9fb9-968669d3c21c" providerId="ADAL" clId="{7765E0E6-E566-4A34-A509-1F30C54C065B}" dt="2019-12-20T13:58:55.069" v="1305"/>
          <pc:sldLayoutMkLst>
            <pc:docMk/>
            <pc:sldMasterMk cId="2523064765" sldId="2147483660"/>
            <pc:sldLayoutMk cId="4114665" sldId="2147483682"/>
          </pc:sldLayoutMkLst>
          <pc:spChg chg="mod">
            <ac:chgData name="Anders Furuskär" userId="5c9f1a7d-b689-4c3c-9fb9-968669d3c21c" providerId="ADAL" clId="{7765E0E6-E566-4A34-A509-1F30C54C065B}" dt="2019-12-20T13:51:05.533" v="988" actId="790"/>
            <ac:spMkLst>
              <pc:docMk/>
              <pc:sldMasterMk cId="2523064765" sldId="2147483660"/>
              <pc:sldLayoutMk cId="4114665" sldId="2147483682"/>
              <ac:spMk id="4" creationId="{00000000-0000-0000-0000-000000000000}"/>
            </ac:spMkLst>
          </pc:spChg>
          <pc:spChg chg="mod">
            <ac:chgData name="Anders Furuskär" userId="5c9f1a7d-b689-4c3c-9fb9-968669d3c21c" providerId="ADAL" clId="{7765E0E6-E566-4A34-A509-1F30C54C065B}" dt="2019-12-20T13:51:05.531" v="987" actId="790"/>
            <ac:spMkLst>
              <pc:docMk/>
              <pc:sldMasterMk cId="2523064765" sldId="2147483660"/>
              <pc:sldLayoutMk cId="4114665" sldId="2147483682"/>
              <ac:spMk id="5" creationId="{AC5B9436-E3EB-4A3D-BE6B-EFFF8123DE9D}"/>
            </ac:spMkLst>
          </pc:spChg>
          <pc:spChg chg="mod">
            <ac:chgData name="Anders Furuskär" userId="5c9f1a7d-b689-4c3c-9fb9-968669d3c21c" providerId="ADAL" clId="{7765E0E6-E566-4A34-A509-1F30C54C065B}" dt="2019-12-20T13:58:55.069" v="1305"/>
            <ac:spMkLst>
              <pc:docMk/>
              <pc:sldMasterMk cId="2523064765" sldId="2147483660"/>
              <pc:sldLayoutMk cId="4114665" sldId="2147483682"/>
              <ac:spMk id="7" creationId="{EF2C589A-70A9-4C1E-92FD-76B1E60A1A29}"/>
            </ac:spMkLst>
          </pc:spChg>
          <pc:spChg chg="mod">
            <ac:chgData name="Anders Furuskär" userId="5c9f1a7d-b689-4c3c-9fb9-968669d3c21c" providerId="ADAL" clId="{7765E0E6-E566-4A34-A509-1F30C54C065B}" dt="2019-12-20T13:51:05.537" v="990" actId="790"/>
            <ac:spMkLst>
              <pc:docMk/>
              <pc:sldMasterMk cId="2523064765" sldId="2147483660"/>
              <pc:sldLayoutMk cId="4114665" sldId="2147483682"/>
              <ac:spMk id="8" creationId="{E735C405-D694-4150-B4C4-0B84A1A5CAEA}"/>
            </ac:spMkLst>
          </pc:spChg>
        </pc:sldLayoutChg>
        <pc:sldLayoutChg chg="modSp">
          <pc:chgData name="Anders Furuskär" userId="5c9f1a7d-b689-4c3c-9fb9-968669d3c21c" providerId="ADAL" clId="{7765E0E6-E566-4A34-A509-1F30C54C065B}" dt="2019-12-20T13:58:55.073" v="1308"/>
          <pc:sldLayoutMkLst>
            <pc:docMk/>
            <pc:sldMasterMk cId="2523064765" sldId="2147483660"/>
            <pc:sldLayoutMk cId="584347284" sldId="2147483683"/>
          </pc:sldLayoutMkLst>
          <pc:spChg chg="mod">
            <ac:chgData name="Anders Furuskär" userId="5c9f1a7d-b689-4c3c-9fb9-968669d3c21c" providerId="ADAL" clId="{7765E0E6-E566-4A34-A509-1F30C54C065B}" dt="2019-12-20T13:51:05.542" v="993" actId="790"/>
            <ac:spMkLst>
              <pc:docMk/>
              <pc:sldMasterMk cId="2523064765" sldId="2147483660"/>
              <pc:sldLayoutMk cId="584347284" sldId="2147483683"/>
              <ac:spMk id="3" creationId="{2F5F844D-0CF3-4814-B0DE-3D27A83936FD}"/>
            </ac:spMkLst>
          </pc:spChg>
          <pc:spChg chg="mod">
            <ac:chgData name="Anders Furuskär" userId="5c9f1a7d-b689-4c3c-9fb9-968669d3c21c" providerId="ADAL" clId="{7765E0E6-E566-4A34-A509-1F30C54C065B}" dt="2019-12-20T13:51:05.540" v="992" actId="790"/>
            <ac:spMkLst>
              <pc:docMk/>
              <pc:sldMasterMk cId="2523064765" sldId="2147483660"/>
              <pc:sldLayoutMk cId="584347284" sldId="2147483683"/>
              <ac:spMk id="4" creationId="{00000000-0000-0000-0000-000000000000}"/>
            </ac:spMkLst>
          </pc:spChg>
          <pc:spChg chg="mod">
            <ac:chgData name="Anders Furuskär" userId="5c9f1a7d-b689-4c3c-9fb9-968669d3c21c" providerId="ADAL" clId="{7765E0E6-E566-4A34-A509-1F30C54C065B}" dt="2019-12-20T13:51:05.538" v="991" actId="790"/>
            <ac:spMkLst>
              <pc:docMk/>
              <pc:sldMasterMk cId="2523064765" sldId="2147483660"/>
              <pc:sldLayoutMk cId="584347284" sldId="2147483683"/>
              <ac:spMk id="6" creationId="{00000000-0000-0000-0000-000000000000}"/>
            </ac:spMkLst>
          </pc:spChg>
          <pc:spChg chg="mod">
            <ac:chgData name="Anders Furuskär" userId="5c9f1a7d-b689-4c3c-9fb9-968669d3c21c" providerId="ADAL" clId="{7765E0E6-E566-4A34-A509-1F30C54C065B}" dt="2019-12-20T13:58:55.073" v="1308"/>
            <ac:spMkLst>
              <pc:docMk/>
              <pc:sldMasterMk cId="2523064765" sldId="2147483660"/>
              <pc:sldLayoutMk cId="584347284" sldId="2147483683"/>
              <ac:spMk id="9" creationId="{4372D240-75C4-4747-BB0C-CDA1A95650A3}"/>
            </ac:spMkLst>
          </pc:spChg>
          <pc:spChg chg="mod">
            <ac:chgData name="Anders Furuskär" userId="5c9f1a7d-b689-4c3c-9fb9-968669d3c21c" providerId="ADAL" clId="{7765E0E6-E566-4A34-A509-1F30C54C065B}" dt="2019-12-20T13:51:05.546" v="995" actId="790"/>
            <ac:spMkLst>
              <pc:docMk/>
              <pc:sldMasterMk cId="2523064765" sldId="2147483660"/>
              <pc:sldLayoutMk cId="584347284" sldId="2147483683"/>
              <ac:spMk id="12" creationId="{DDD81FA4-E9EC-4B93-8FAA-8C7EE9DC027E}"/>
            </ac:spMkLst>
          </pc:spChg>
        </pc:sldLayoutChg>
        <pc:sldLayoutChg chg="modSp">
          <pc:chgData name="Anders Furuskär" userId="5c9f1a7d-b689-4c3c-9fb9-968669d3c21c" providerId="ADAL" clId="{7765E0E6-E566-4A34-A509-1F30C54C065B}" dt="2019-12-20T13:58:55.078" v="1311"/>
          <pc:sldLayoutMkLst>
            <pc:docMk/>
            <pc:sldMasterMk cId="2523064765" sldId="2147483660"/>
            <pc:sldLayoutMk cId="2522373556" sldId="2147483684"/>
          </pc:sldLayoutMkLst>
          <pc:spChg chg="mod">
            <ac:chgData name="Anders Furuskär" userId="5c9f1a7d-b689-4c3c-9fb9-968669d3c21c" providerId="ADAL" clId="{7765E0E6-E566-4A34-A509-1F30C54C065B}" dt="2019-12-20T13:51:05.549" v="997" actId="790"/>
            <ac:spMkLst>
              <pc:docMk/>
              <pc:sldMasterMk cId="2523064765" sldId="2147483660"/>
              <pc:sldLayoutMk cId="2522373556" sldId="2147483684"/>
              <ac:spMk id="4" creationId="{00000000-0000-0000-0000-000000000000}"/>
            </ac:spMkLst>
          </pc:spChg>
          <pc:spChg chg="mod">
            <ac:chgData name="Anders Furuskär" userId="5c9f1a7d-b689-4c3c-9fb9-968669d3c21c" providerId="ADAL" clId="{7765E0E6-E566-4A34-A509-1F30C54C065B}" dt="2019-12-20T13:51:05.547" v="996" actId="790"/>
            <ac:spMkLst>
              <pc:docMk/>
              <pc:sldMasterMk cId="2523064765" sldId="2147483660"/>
              <pc:sldLayoutMk cId="2522373556" sldId="2147483684"/>
              <ac:spMk id="5" creationId="{4ACB62A1-CC4A-4B59-B1D8-ED86B77D9A3A}"/>
            </ac:spMkLst>
          </pc:spChg>
          <pc:spChg chg="mod">
            <ac:chgData name="Anders Furuskär" userId="5c9f1a7d-b689-4c3c-9fb9-968669d3c21c" providerId="ADAL" clId="{7765E0E6-E566-4A34-A509-1F30C54C065B}" dt="2019-12-20T13:58:55.078" v="1311"/>
            <ac:spMkLst>
              <pc:docMk/>
              <pc:sldMasterMk cId="2523064765" sldId="2147483660"/>
              <pc:sldLayoutMk cId="2522373556" sldId="2147483684"/>
              <ac:spMk id="7" creationId="{8D51E95B-B5A6-40B6-97CB-5F0FE563EB1D}"/>
            </ac:spMkLst>
          </pc:spChg>
          <pc:spChg chg="mod">
            <ac:chgData name="Anders Furuskär" userId="5c9f1a7d-b689-4c3c-9fb9-968669d3c21c" providerId="ADAL" clId="{7765E0E6-E566-4A34-A509-1F30C54C065B}" dt="2019-12-20T13:51:05.551" v="999" actId="790"/>
            <ac:spMkLst>
              <pc:docMk/>
              <pc:sldMasterMk cId="2523064765" sldId="2147483660"/>
              <pc:sldLayoutMk cId="2522373556" sldId="2147483684"/>
              <ac:spMk id="11" creationId="{FF233E17-CA98-40A3-BA47-478F1A44B299}"/>
            </ac:spMkLst>
          </pc:spChg>
        </pc:sldLayoutChg>
        <pc:sldLayoutChg chg="modSp">
          <pc:chgData name="Anders Furuskär" userId="5c9f1a7d-b689-4c3c-9fb9-968669d3c21c" providerId="ADAL" clId="{7765E0E6-E566-4A34-A509-1F30C54C065B}" dt="2019-12-20T13:58:55.083" v="1314"/>
          <pc:sldLayoutMkLst>
            <pc:docMk/>
            <pc:sldMasterMk cId="2523064765" sldId="2147483660"/>
            <pc:sldLayoutMk cId="2731981876" sldId="2147483685"/>
          </pc:sldLayoutMkLst>
          <pc:spChg chg="mod">
            <ac:chgData name="Anders Furuskär" userId="5c9f1a7d-b689-4c3c-9fb9-968669d3c21c" providerId="ADAL" clId="{7765E0E6-E566-4A34-A509-1F30C54C065B}" dt="2019-12-20T13:51:05.555" v="1002" actId="790"/>
            <ac:spMkLst>
              <pc:docMk/>
              <pc:sldMasterMk cId="2523064765" sldId="2147483660"/>
              <pc:sldLayoutMk cId="2731981876" sldId="2147483685"/>
              <ac:spMk id="3" creationId="{B0349585-9F54-46CC-8CEC-052CD1853EC5}"/>
            </ac:spMkLst>
          </pc:spChg>
          <pc:spChg chg="mod">
            <ac:chgData name="Anders Furuskär" userId="5c9f1a7d-b689-4c3c-9fb9-968669d3c21c" providerId="ADAL" clId="{7765E0E6-E566-4A34-A509-1F30C54C065B}" dt="2019-12-20T13:51:05.554" v="1001" actId="790"/>
            <ac:spMkLst>
              <pc:docMk/>
              <pc:sldMasterMk cId="2523064765" sldId="2147483660"/>
              <pc:sldLayoutMk cId="2731981876" sldId="2147483685"/>
              <ac:spMk id="4" creationId="{00000000-0000-0000-0000-000000000000}"/>
            </ac:spMkLst>
          </pc:spChg>
          <pc:spChg chg="mod">
            <ac:chgData name="Anders Furuskär" userId="5c9f1a7d-b689-4c3c-9fb9-968669d3c21c" providerId="ADAL" clId="{7765E0E6-E566-4A34-A509-1F30C54C065B}" dt="2019-12-20T13:51:05.552" v="1000" actId="790"/>
            <ac:spMkLst>
              <pc:docMk/>
              <pc:sldMasterMk cId="2523064765" sldId="2147483660"/>
              <pc:sldLayoutMk cId="2731981876" sldId="2147483685"/>
              <ac:spMk id="6" creationId="{00000000-0000-0000-0000-000000000000}"/>
            </ac:spMkLst>
          </pc:spChg>
          <pc:spChg chg="mod">
            <ac:chgData name="Anders Furuskär" userId="5c9f1a7d-b689-4c3c-9fb9-968669d3c21c" providerId="ADAL" clId="{7765E0E6-E566-4A34-A509-1F30C54C065B}" dt="2019-12-20T13:58:55.083" v="1314"/>
            <ac:spMkLst>
              <pc:docMk/>
              <pc:sldMasterMk cId="2523064765" sldId="2147483660"/>
              <pc:sldLayoutMk cId="2731981876" sldId="2147483685"/>
              <ac:spMk id="11" creationId="{4137CA89-AFF7-46A6-A978-5D6CF4C2A39A}"/>
            </ac:spMkLst>
          </pc:spChg>
          <pc:spChg chg="mod">
            <ac:chgData name="Anders Furuskär" userId="5c9f1a7d-b689-4c3c-9fb9-968669d3c21c" providerId="ADAL" clId="{7765E0E6-E566-4A34-A509-1F30C54C065B}" dt="2019-12-20T13:51:05.558" v="1004" actId="790"/>
            <ac:spMkLst>
              <pc:docMk/>
              <pc:sldMasterMk cId="2523064765" sldId="2147483660"/>
              <pc:sldLayoutMk cId="2731981876" sldId="2147483685"/>
              <ac:spMk id="12" creationId="{7D53C9C0-925C-4E10-98AB-FC8F3B8CF044}"/>
            </ac:spMkLst>
          </pc:spChg>
        </pc:sldLayoutChg>
        <pc:sldLayoutChg chg="modSp">
          <pc:chgData name="Anders Furuskär" userId="5c9f1a7d-b689-4c3c-9fb9-968669d3c21c" providerId="ADAL" clId="{7765E0E6-E566-4A34-A509-1F30C54C065B}" dt="2019-12-20T13:58:55.098" v="1323"/>
          <pc:sldLayoutMkLst>
            <pc:docMk/>
            <pc:sldMasterMk cId="2523064765" sldId="2147483660"/>
            <pc:sldLayoutMk cId="1631202071" sldId="2147483686"/>
          </pc:sldLayoutMkLst>
          <pc:spChg chg="mod">
            <ac:chgData name="Anders Furuskär" userId="5c9f1a7d-b689-4c3c-9fb9-968669d3c21c" providerId="ADAL" clId="{7765E0E6-E566-4A34-A509-1F30C54C065B}" dt="2019-12-20T13:51:05.576" v="1016" actId="790"/>
            <ac:spMkLst>
              <pc:docMk/>
              <pc:sldMasterMk cId="2523064765" sldId="2147483660"/>
              <pc:sldLayoutMk cId="1631202071" sldId="2147483686"/>
              <ac:spMk id="3" creationId="{00000000-0000-0000-0000-000000000000}"/>
            </ac:spMkLst>
          </pc:spChg>
          <pc:spChg chg="mod">
            <ac:chgData name="Anders Furuskär" userId="5c9f1a7d-b689-4c3c-9fb9-968669d3c21c" providerId="ADAL" clId="{7765E0E6-E566-4A34-A509-1F30C54C065B}" dt="2019-12-20T13:51:05.578" v="1017" actId="790"/>
            <ac:spMkLst>
              <pc:docMk/>
              <pc:sldMasterMk cId="2523064765" sldId="2147483660"/>
              <pc:sldLayoutMk cId="1631202071" sldId="2147483686"/>
              <ac:spMk id="5" creationId="{00000000-0000-0000-0000-000000000000}"/>
            </ac:spMkLst>
          </pc:spChg>
          <pc:spChg chg="mod">
            <ac:chgData name="Anders Furuskär" userId="5c9f1a7d-b689-4c3c-9fb9-968669d3c21c" providerId="ADAL" clId="{7765E0E6-E566-4A34-A509-1F30C54C065B}" dt="2019-12-20T13:51:05.574" v="1015" actId="790"/>
            <ac:spMkLst>
              <pc:docMk/>
              <pc:sldMasterMk cId="2523064765" sldId="2147483660"/>
              <pc:sldLayoutMk cId="1631202071" sldId="2147483686"/>
              <ac:spMk id="6" creationId="{A05AB2F5-3C8F-45BD-81CB-45EC98D4284C}"/>
            </ac:spMkLst>
          </pc:spChg>
          <pc:spChg chg="mod">
            <ac:chgData name="Anders Furuskär" userId="5c9f1a7d-b689-4c3c-9fb9-968669d3c21c" providerId="ADAL" clId="{7765E0E6-E566-4A34-A509-1F30C54C065B}" dt="2019-12-20T13:58:55.098" v="1323"/>
            <ac:spMkLst>
              <pc:docMk/>
              <pc:sldMasterMk cId="2523064765" sldId="2147483660"/>
              <pc:sldLayoutMk cId="1631202071" sldId="2147483686"/>
              <ac:spMk id="8" creationId="{4E1D7684-BC36-44BA-9074-E0D05038847F}"/>
            </ac:spMkLst>
          </pc:spChg>
          <pc:spChg chg="mod">
            <ac:chgData name="Anders Furuskär" userId="5c9f1a7d-b689-4c3c-9fb9-968669d3c21c" providerId="ADAL" clId="{7765E0E6-E566-4A34-A509-1F30C54C065B}" dt="2019-12-20T13:51:05.580" v="1019" actId="790"/>
            <ac:spMkLst>
              <pc:docMk/>
              <pc:sldMasterMk cId="2523064765" sldId="2147483660"/>
              <pc:sldLayoutMk cId="1631202071" sldId="2147483686"/>
              <ac:spMk id="9" creationId="{1954EF9A-E11E-4334-BC30-2E9405F508E0}"/>
            </ac:spMkLst>
          </pc:spChg>
        </pc:sldLayoutChg>
        <pc:sldLayoutChg chg="modSp">
          <pc:chgData name="Anders Furuskär" userId="5c9f1a7d-b689-4c3c-9fb9-968669d3c21c" providerId="ADAL" clId="{7765E0E6-E566-4A34-A509-1F30C54C065B}" dt="2019-12-20T13:58:55.102" v="1326"/>
          <pc:sldLayoutMkLst>
            <pc:docMk/>
            <pc:sldMasterMk cId="2523064765" sldId="2147483660"/>
            <pc:sldLayoutMk cId="185064145" sldId="2147483687"/>
          </pc:sldLayoutMkLst>
          <pc:spChg chg="mod">
            <ac:chgData name="Anders Furuskär" userId="5c9f1a7d-b689-4c3c-9fb9-968669d3c21c" providerId="ADAL" clId="{7765E0E6-E566-4A34-A509-1F30C54C065B}" dt="2019-12-20T13:51:05.583" v="1021" actId="790"/>
            <ac:spMkLst>
              <pc:docMk/>
              <pc:sldMasterMk cId="2523064765" sldId="2147483660"/>
              <pc:sldLayoutMk cId="185064145" sldId="2147483687"/>
              <ac:spMk id="3" creationId="{00000000-0000-0000-0000-000000000000}"/>
            </ac:spMkLst>
          </pc:spChg>
          <pc:spChg chg="mod">
            <ac:chgData name="Anders Furuskär" userId="5c9f1a7d-b689-4c3c-9fb9-968669d3c21c" providerId="ADAL" clId="{7765E0E6-E566-4A34-A509-1F30C54C065B}" dt="2019-12-20T13:51:05.585" v="1022" actId="790"/>
            <ac:spMkLst>
              <pc:docMk/>
              <pc:sldMasterMk cId="2523064765" sldId="2147483660"/>
              <pc:sldLayoutMk cId="185064145" sldId="2147483687"/>
              <ac:spMk id="5" creationId="{00000000-0000-0000-0000-000000000000}"/>
            </ac:spMkLst>
          </pc:spChg>
          <pc:spChg chg="mod">
            <ac:chgData name="Anders Furuskär" userId="5c9f1a7d-b689-4c3c-9fb9-968669d3c21c" providerId="ADAL" clId="{7765E0E6-E566-4A34-A509-1F30C54C065B}" dt="2019-12-20T13:51:05.581" v="1020" actId="790"/>
            <ac:spMkLst>
              <pc:docMk/>
              <pc:sldMasterMk cId="2523064765" sldId="2147483660"/>
              <pc:sldLayoutMk cId="185064145" sldId="2147483687"/>
              <ac:spMk id="6" creationId="{524C71C0-9908-4C8C-97CC-AA201198D25C}"/>
            </ac:spMkLst>
          </pc:spChg>
          <pc:spChg chg="mod">
            <ac:chgData name="Anders Furuskär" userId="5c9f1a7d-b689-4c3c-9fb9-968669d3c21c" providerId="ADAL" clId="{7765E0E6-E566-4A34-A509-1F30C54C065B}" dt="2019-12-20T13:58:55.102" v="1326"/>
            <ac:spMkLst>
              <pc:docMk/>
              <pc:sldMasterMk cId="2523064765" sldId="2147483660"/>
              <pc:sldLayoutMk cId="185064145" sldId="2147483687"/>
              <ac:spMk id="8" creationId="{227D3F0D-C903-4314-9038-82A30CA70290}"/>
            </ac:spMkLst>
          </pc:spChg>
          <pc:spChg chg="mod">
            <ac:chgData name="Anders Furuskär" userId="5c9f1a7d-b689-4c3c-9fb9-968669d3c21c" providerId="ADAL" clId="{7765E0E6-E566-4A34-A509-1F30C54C065B}" dt="2019-12-20T13:51:05.587" v="1024" actId="790"/>
            <ac:spMkLst>
              <pc:docMk/>
              <pc:sldMasterMk cId="2523064765" sldId="2147483660"/>
              <pc:sldLayoutMk cId="185064145" sldId="2147483687"/>
              <ac:spMk id="9" creationId="{0B9F5F07-6E63-456E-AAB2-A105F6BE39DE}"/>
            </ac:spMkLst>
          </pc:spChg>
        </pc:sldLayoutChg>
        <pc:sldLayoutChg chg="modSp">
          <pc:chgData name="Anders Furuskär" userId="5c9f1a7d-b689-4c3c-9fb9-968669d3c21c" providerId="ADAL" clId="{7765E0E6-E566-4A34-A509-1F30C54C065B}" dt="2019-12-20T13:58:55.106" v="1329"/>
          <pc:sldLayoutMkLst>
            <pc:docMk/>
            <pc:sldMasterMk cId="2523064765" sldId="2147483660"/>
            <pc:sldLayoutMk cId="3977286576" sldId="2147483688"/>
          </pc:sldLayoutMkLst>
          <pc:spChg chg="mod">
            <ac:chgData name="Anders Furuskär" userId="5c9f1a7d-b689-4c3c-9fb9-968669d3c21c" providerId="ADAL" clId="{7765E0E6-E566-4A34-A509-1F30C54C065B}" dt="2019-12-20T13:51:05.590" v="1026" actId="790"/>
            <ac:spMkLst>
              <pc:docMk/>
              <pc:sldMasterMk cId="2523064765" sldId="2147483660"/>
              <pc:sldLayoutMk cId="3977286576" sldId="2147483688"/>
              <ac:spMk id="5" creationId="{00000000-0000-0000-0000-000000000000}"/>
            </ac:spMkLst>
          </pc:spChg>
          <pc:spChg chg="mod">
            <ac:chgData name="Anders Furuskär" userId="5c9f1a7d-b689-4c3c-9fb9-968669d3c21c" providerId="ADAL" clId="{7765E0E6-E566-4A34-A509-1F30C54C065B}" dt="2019-12-20T13:51:05.588" v="1025" actId="790"/>
            <ac:spMkLst>
              <pc:docMk/>
              <pc:sldMasterMk cId="2523064765" sldId="2147483660"/>
              <pc:sldLayoutMk cId="3977286576" sldId="2147483688"/>
              <ac:spMk id="6" creationId="{0114795F-6AFF-421E-BA39-763FAD29FC16}"/>
            </ac:spMkLst>
          </pc:spChg>
          <pc:spChg chg="mod">
            <ac:chgData name="Anders Furuskär" userId="5c9f1a7d-b689-4c3c-9fb9-968669d3c21c" providerId="ADAL" clId="{7765E0E6-E566-4A34-A509-1F30C54C065B}" dt="2019-12-20T13:51:05.592" v="1027" actId="790"/>
            <ac:spMkLst>
              <pc:docMk/>
              <pc:sldMasterMk cId="2523064765" sldId="2147483660"/>
              <pc:sldLayoutMk cId="3977286576" sldId="2147483688"/>
              <ac:spMk id="7" creationId="{00000000-0000-0000-0000-000000000000}"/>
            </ac:spMkLst>
          </pc:spChg>
          <pc:spChg chg="mod">
            <ac:chgData name="Anders Furuskär" userId="5c9f1a7d-b689-4c3c-9fb9-968669d3c21c" providerId="ADAL" clId="{7765E0E6-E566-4A34-A509-1F30C54C065B}" dt="2019-12-20T13:58:55.106" v="1329"/>
            <ac:spMkLst>
              <pc:docMk/>
              <pc:sldMasterMk cId="2523064765" sldId="2147483660"/>
              <pc:sldLayoutMk cId="3977286576" sldId="2147483688"/>
              <ac:spMk id="9" creationId="{4421DB2A-3017-4E73-8332-6B8D884A5493}"/>
            </ac:spMkLst>
          </pc:spChg>
          <pc:spChg chg="mod">
            <ac:chgData name="Anders Furuskär" userId="5c9f1a7d-b689-4c3c-9fb9-968669d3c21c" providerId="ADAL" clId="{7765E0E6-E566-4A34-A509-1F30C54C065B}" dt="2019-12-20T13:51:05.595" v="1029" actId="790"/>
            <ac:spMkLst>
              <pc:docMk/>
              <pc:sldMasterMk cId="2523064765" sldId="2147483660"/>
              <pc:sldLayoutMk cId="3977286576" sldId="2147483688"/>
              <ac:spMk id="10" creationId="{A3A86C7D-7D12-4BF6-8892-EF043F36E2EA}"/>
            </ac:spMkLst>
          </pc:spChg>
        </pc:sldLayoutChg>
        <pc:sldLayoutChg chg="modSp">
          <pc:chgData name="Anders Furuskär" userId="5c9f1a7d-b689-4c3c-9fb9-968669d3c21c" providerId="ADAL" clId="{7765E0E6-E566-4A34-A509-1F30C54C065B}" dt="2019-12-20T13:58:55.110" v="1332"/>
          <pc:sldLayoutMkLst>
            <pc:docMk/>
            <pc:sldMasterMk cId="2523064765" sldId="2147483660"/>
            <pc:sldLayoutMk cId="1762546200" sldId="2147483689"/>
          </pc:sldLayoutMkLst>
          <pc:spChg chg="mod">
            <ac:chgData name="Anders Furuskär" userId="5c9f1a7d-b689-4c3c-9fb9-968669d3c21c" providerId="ADAL" clId="{7765E0E6-E566-4A34-A509-1F30C54C065B}" dt="2019-12-20T13:51:05.596" v="1030" actId="790"/>
            <ac:spMkLst>
              <pc:docMk/>
              <pc:sldMasterMk cId="2523064765" sldId="2147483660"/>
              <pc:sldLayoutMk cId="1762546200" sldId="2147483689"/>
              <ac:spMk id="6" creationId="{A14F6E09-C956-49B3-8E41-DBD053DF768C}"/>
            </ac:spMkLst>
          </pc:spChg>
          <pc:spChg chg="mod">
            <ac:chgData name="Anders Furuskär" userId="5c9f1a7d-b689-4c3c-9fb9-968669d3c21c" providerId="ADAL" clId="{7765E0E6-E566-4A34-A509-1F30C54C065B}" dt="2019-12-20T13:51:05.597" v="1031" actId="790"/>
            <ac:spMkLst>
              <pc:docMk/>
              <pc:sldMasterMk cId="2523064765" sldId="2147483660"/>
              <pc:sldLayoutMk cId="1762546200" sldId="2147483689"/>
              <ac:spMk id="7" creationId="{00000000-0000-0000-0000-000000000000}"/>
            </ac:spMkLst>
          </pc:spChg>
          <pc:spChg chg="mod">
            <ac:chgData name="Anders Furuskär" userId="5c9f1a7d-b689-4c3c-9fb9-968669d3c21c" providerId="ADAL" clId="{7765E0E6-E566-4A34-A509-1F30C54C065B}" dt="2019-12-20T13:51:05.599" v="1032" actId="790"/>
            <ac:spMkLst>
              <pc:docMk/>
              <pc:sldMasterMk cId="2523064765" sldId="2147483660"/>
              <pc:sldLayoutMk cId="1762546200" sldId="2147483689"/>
              <ac:spMk id="8" creationId="{00000000-0000-0000-0000-000000000000}"/>
            </ac:spMkLst>
          </pc:spChg>
          <pc:spChg chg="mod">
            <ac:chgData name="Anders Furuskär" userId="5c9f1a7d-b689-4c3c-9fb9-968669d3c21c" providerId="ADAL" clId="{7765E0E6-E566-4A34-A509-1F30C54C065B}" dt="2019-12-20T13:58:55.110" v="1332"/>
            <ac:spMkLst>
              <pc:docMk/>
              <pc:sldMasterMk cId="2523064765" sldId="2147483660"/>
              <pc:sldLayoutMk cId="1762546200" sldId="2147483689"/>
              <ac:spMk id="9" creationId="{4E5A81C5-0588-4509-B7B9-9497297F88ED}"/>
            </ac:spMkLst>
          </pc:spChg>
          <pc:spChg chg="mod">
            <ac:chgData name="Anders Furuskär" userId="5c9f1a7d-b689-4c3c-9fb9-968669d3c21c" providerId="ADAL" clId="{7765E0E6-E566-4A34-A509-1F30C54C065B}" dt="2019-12-20T13:51:05.602" v="1034" actId="790"/>
            <ac:spMkLst>
              <pc:docMk/>
              <pc:sldMasterMk cId="2523064765" sldId="2147483660"/>
              <pc:sldLayoutMk cId="1762546200" sldId="2147483689"/>
              <ac:spMk id="10" creationId="{54A68D25-E1D7-496F-BC83-0E0E9B8A021B}"/>
            </ac:spMkLst>
          </pc:spChg>
        </pc:sldLayoutChg>
        <pc:sldLayoutChg chg="modSp">
          <pc:chgData name="Anders Furuskär" userId="5c9f1a7d-b689-4c3c-9fb9-968669d3c21c" providerId="ADAL" clId="{7765E0E6-E566-4A34-A509-1F30C54C065B}" dt="2019-12-20T13:58:55.152" v="1350"/>
          <pc:sldLayoutMkLst>
            <pc:docMk/>
            <pc:sldMasterMk cId="2523064765" sldId="2147483660"/>
            <pc:sldLayoutMk cId="2548612008" sldId="2147483690"/>
          </pc:sldLayoutMkLst>
          <pc:spChg chg="mod">
            <ac:chgData name="Anders Furuskär" userId="5c9f1a7d-b689-4c3c-9fb9-968669d3c21c" providerId="ADAL" clId="{7765E0E6-E566-4A34-A509-1F30C54C065B}" dt="2019-12-20T13:51:05.653" v="1069" actId="790"/>
            <ac:spMkLst>
              <pc:docMk/>
              <pc:sldMasterMk cId="2523064765" sldId="2147483660"/>
              <pc:sldLayoutMk cId="2548612008" sldId="2147483690"/>
              <ac:spMk id="3" creationId="{00000000-0000-0000-0000-000000000000}"/>
            </ac:spMkLst>
          </pc:spChg>
          <pc:spChg chg="mod">
            <ac:chgData name="Anders Furuskär" userId="5c9f1a7d-b689-4c3c-9fb9-968669d3c21c" providerId="ADAL" clId="{7765E0E6-E566-4A34-A509-1F30C54C065B}" dt="2019-12-20T13:51:05.655" v="1070" actId="790"/>
            <ac:spMkLst>
              <pc:docMk/>
              <pc:sldMasterMk cId="2523064765" sldId="2147483660"/>
              <pc:sldLayoutMk cId="2548612008" sldId="2147483690"/>
              <ac:spMk id="4" creationId="{00000000-0000-0000-0000-000000000000}"/>
            </ac:spMkLst>
          </pc:spChg>
          <pc:spChg chg="mod">
            <ac:chgData name="Anders Furuskär" userId="5c9f1a7d-b689-4c3c-9fb9-968669d3c21c" providerId="ADAL" clId="{7765E0E6-E566-4A34-A509-1F30C54C065B}" dt="2019-12-20T13:51:05.657" v="1071" actId="790"/>
            <ac:spMkLst>
              <pc:docMk/>
              <pc:sldMasterMk cId="2523064765" sldId="2147483660"/>
              <pc:sldLayoutMk cId="2548612008" sldId="2147483690"/>
              <ac:spMk id="6" creationId="{00000000-0000-0000-0000-000000000000}"/>
            </ac:spMkLst>
          </pc:spChg>
          <pc:spChg chg="mod">
            <ac:chgData name="Anders Furuskär" userId="5c9f1a7d-b689-4c3c-9fb9-968669d3c21c" providerId="ADAL" clId="{7765E0E6-E566-4A34-A509-1F30C54C065B}" dt="2019-12-20T13:51:05.659" v="1072" actId="790"/>
            <ac:spMkLst>
              <pc:docMk/>
              <pc:sldMasterMk cId="2523064765" sldId="2147483660"/>
              <pc:sldLayoutMk cId="2548612008" sldId="2147483690"/>
              <ac:spMk id="7" creationId="{5BD2C41D-0700-4885-AB77-25AFFE4E1FDA}"/>
            </ac:spMkLst>
          </pc:spChg>
          <pc:spChg chg="mod">
            <ac:chgData name="Anders Furuskär" userId="5c9f1a7d-b689-4c3c-9fb9-968669d3c21c" providerId="ADAL" clId="{7765E0E6-E566-4A34-A509-1F30C54C065B}" dt="2019-12-20T13:51:05.652" v="1068" actId="790"/>
            <ac:spMkLst>
              <pc:docMk/>
              <pc:sldMasterMk cId="2523064765" sldId="2147483660"/>
              <pc:sldLayoutMk cId="2548612008" sldId="2147483690"/>
              <ac:spMk id="9" creationId="{2C948968-FB06-45CC-8259-6BDE4430EACB}"/>
            </ac:spMkLst>
          </pc:spChg>
          <pc:spChg chg="mod">
            <ac:chgData name="Anders Furuskär" userId="5c9f1a7d-b689-4c3c-9fb9-968669d3c21c" providerId="ADAL" clId="{7765E0E6-E566-4A34-A509-1F30C54C065B}" dt="2019-12-20T13:58:55.152" v="1350"/>
            <ac:spMkLst>
              <pc:docMk/>
              <pc:sldMasterMk cId="2523064765" sldId="2147483660"/>
              <pc:sldLayoutMk cId="2548612008" sldId="2147483690"/>
              <ac:spMk id="10" creationId="{549048C1-340D-44C4-857B-1B201EC9A7E7}"/>
            </ac:spMkLst>
          </pc:spChg>
          <pc:spChg chg="mod">
            <ac:chgData name="Anders Furuskär" userId="5c9f1a7d-b689-4c3c-9fb9-968669d3c21c" providerId="ADAL" clId="{7765E0E6-E566-4A34-A509-1F30C54C065B}" dt="2019-12-20T13:51:05.661" v="1074" actId="790"/>
            <ac:spMkLst>
              <pc:docMk/>
              <pc:sldMasterMk cId="2523064765" sldId="2147483660"/>
              <pc:sldLayoutMk cId="2548612008" sldId="2147483690"/>
              <ac:spMk id="11" creationId="{5B2537ED-0985-4CA8-A865-C2C6DFCB18EB}"/>
            </ac:spMkLst>
          </pc:spChg>
        </pc:sldLayoutChg>
        <pc:sldLayoutChg chg="modSp">
          <pc:chgData name="Anders Furuskär" userId="5c9f1a7d-b689-4c3c-9fb9-968669d3c21c" providerId="ADAL" clId="{7765E0E6-E566-4A34-A509-1F30C54C065B}" dt="2019-12-20T13:58:55.015" v="1269"/>
          <pc:sldLayoutMkLst>
            <pc:docMk/>
            <pc:sldMasterMk cId="2523064765" sldId="2147483660"/>
            <pc:sldLayoutMk cId="185933282" sldId="2147483691"/>
          </pc:sldLayoutMkLst>
          <pc:spChg chg="mod">
            <ac:chgData name="Anders Furuskär" userId="5c9f1a7d-b689-4c3c-9fb9-968669d3c21c" providerId="ADAL" clId="{7765E0E6-E566-4A34-A509-1F30C54C065B}" dt="2019-12-20T13:58:55.015" v="1269"/>
            <ac:spMkLst>
              <pc:docMk/>
              <pc:sldMasterMk cId="2523064765" sldId="2147483660"/>
              <pc:sldLayoutMk cId="185933282" sldId="2147483691"/>
              <ac:spMk id="2" creationId="{69F42FFA-3DFB-4DB2-A942-F02200203C82}"/>
            </ac:spMkLst>
          </pc:spChg>
          <pc:spChg chg="mod">
            <ac:chgData name="Anders Furuskär" userId="5c9f1a7d-b689-4c3c-9fb9-968669d3c21c" providerId="ADAL" clId="{7765E0E6-E566-4A34-A509-1F30C54C065B}" dt="2019-12-20T13:51:05.477" v="943" actId="790"/>
            <ac:spMkLst>
              <pc:docMk/>
              <pc:sldMasterMk cId="2523064765" sldId="2147483660"/>
              <pc:sldLayoutMk cId="185933282" sldId="2147483691"/>
              <ac:spMk id="3" creationId="{1B42E3D4-F1BA-4FA4-8629-042A5D955B23}"/>
            </ac:spMkLst>
          </pc:spChg>
        </pc:sldLayoutChg>
        <pc:sldLayoutChg chg="modSp">
          <pc:chgData name="Anders Furuskär" userId="5c9f1a7d-b689-4c3c-9fb9-968669d3c21c" providerId="ADAL" clId="{7765E0E6-E566-4A34-A509-1F30C54C065B}" dt="2019-12-20T13:51:05.678" v="1086" actId="790"/>
          <pc:sldLayoutMkLst>
            <pc:docMk/>
            <pc:sldMasterMk cId="2523064765" sldId="2147483660"/>
            <pc:sldLayoutMk cId="576168519" sldId="2147483692"/>
          </pc:sldLayoutMkLst>
          <pc:spChg chg="mod">
            <ac:chgData name="Anders Furuskär" userId="5c9f1a7d-b689-4c3c-9fb9-968669d3c21c" providerId="ADAL" clId="{7765E0E6-E566-4A34-A509-1F30C54C065B}" dt="2019-12-20T13:51:05.678" v="1086" actId="790"/>
            <ac:spMkLst>
              <pc:docMk/>
              <pc:sldMasterMk cId="2523064765" sldId="2147483660"/>
              <pc:sldLayoutMk cId="576168519" sldId="2147483692"/>
              <ac:spMk id="9" creationId="{B200748E-0B61-48E1-8B47-504C30250995}"/>
            </ac:spMkLst>
          </pc:spChg>
        </pc:sldLayoutChg>
        <pc:sldLayoutChg chg="modSp">
          <pc:chgData name="Anders Furuskär" userId="5c9f1a7d-b689-4c3c-9fb9-968669d3c21c" providerId="ADAL" clId="{7765E0E6-E566-4A34-A509-1F30C54C065B}" dt="2019-12-20T13:58:54.964" v="1236"/>
          <pc:sldLayoutMkLst>
            <pc:docMk/>
            <pc:sldMasterMk cId="2523064765" sldId="2147483660"/>
            <pc:sldLayoutMk cId="787326472" sldId="2147483693"/>
          </pc:sldLayoutMkLst>
          <pc:spChg chg="mod">
            <ac:chgData name="Anders Furuskär" userId="5c9f1a7d-b689-4c3c-9fb9-968669d3c21c" providerId="ADAL" clId="{7765E0E6-E566-4A34-A509-1F30C54C065B}" dt="2019-12-20T13:51:05.412" v="890" actId="790"/>
            <ac:spMkLst>
              <pc:docMk/>
              <pc:sldMasterMk cId="2523064765" sldId="2147483660"/>
              <pc:sldLayoutMk cId="787326472" sldId="2147483693"/>
              <ac:spMk id="9" creationId="{07AC4DB9-933C-4680-A281-C11929BCC2F5}"/>
            </ac:spMkLst>
          </pc:spChg>
          <pc:spChg chg="mod">
            <ac:chgData name="Anders Furuskär" userId="5c9f1a7d-b689-4c3c-9fb9-968669d3c21c" providerId="ADAL" clId="{7765E0E6-E566-4A34-A509-1F30C54C065B}" dt="2019-12-20T13:51:05.413" v="891" actId="790"/>
            <ac:spMkLst>
              <pc:docMk/>
              <pc:sldMasterMk cId="2523064765" sldId="2147483660"/>
              <pc:sldLayoutMk cId="787326472" sldId="2147483693"/>
              <ac:spMk id="11" creationId="{7B568BB6-C8A4-4545-B025-7D97CC4692BC}"/>
            </ac:spMkLst>
          </pc:spChg>
          <pc:spChg chg="mod">
            <ac:chgData name="Anders Furuskär" userId="5c9f1a7d-b689-4c3c-9fb9-968669d3c21c" providerId="ADAL" clId="{7765E0E6-E566-4A34-A509-1F30C54C065B}" dt="2019-12-20T13:51:05.409" v="887" actId="790"/>
            <ac:spMkLst>
              <pc:docMk/>
              <pc:sldMasterMk cId="2523064765" sldId="2147483660"/>
              <pc:sldLayoutMk cId="787326472" sldId="2147483693"/>
              <ac:spMk id="12" creationId="{FB327327-50E0-4AA3-A3F9-F297582FC782}"/>
            </ac:spMkLst>
          </pc:spChg>
          <pc:spChg chg="mod">
            <ac:chgData name="Anders Furuskär" userId="5c9f1a7d-b689-4c3c-9fb9-968669d3c21c" providerId="ADAL" clId="{7765E0E6-E566-4A34-A509-1F30C54C065B}" dt="2019-12-20T13:51:05.415" v="892" actId="790"/>
            <ac:spMkLst>
              <pc:docMk/>
              <pc:sldMasterMk cId="2523064765" sldId="2147483660"/>
              <pc:sldLayoutMk cId="787326472" sldId="2147483693"/>
              <ac:spMk id="13" creationId="{D51585B7-9911-4BC2-ACC7-3D991408BDDF}"/>
            </ac:spMkLst>
          </pc:spChg>
          <pc:spChg chg="mod">
            <ac:chgData name="Anders Furuskär" userId="5c9f1a7d-b689-4c3c-9fb9-968669d3c21c" providerId="ADAL" clId="{7765E0E6-E566-4A34-A509-1F30C54C065B}" dt="2019-12-20T13:58:54.964" v="1236"/>
            <ac:spMkLst>
              <pc:docMk/>
              <pc:sldMasterMk cId="2523064765" sldId="2147483660"/>
              <pc:sldLayoutMk cId="787326472" sldId="2147483693"/>
              <ac:spMk id="14" creationId="{89DFBA61-B916-44BD-A1D9-F41D32B7BCB6}"/>
            </ac:spMkLst>
          </pc:spChg>
          <pc:spChg chg="mod">
            <ac:chgData name="Anders Furuskär" userId="5c9f1a7d-b689-4c3c-9fb9-968669d3c21c" providerId="ADAL" clId="{7765E0E6-E566-4A34-A509-1F30C54C065B}" dt="2019-12-20T13:51:05.417" v="894" actId="790"/>
            <ac:spMkLst>
              <pc:docMk/>
              <pc:sldMasterMk cId="2523064765" sldId="2147483660"/>
              <pc:sldLayoutMk cId="787326472" sldId="2147483693"/>
              <ac:spMk id="15" creationId="{27FCDB26-E6AD-44EC-BD53-56F02C5E322F}"/>
            </ac:spMkLst>
          </pc:spChg>
          <pc:spChg chg="mod">
            <ac:chgData name="Anders Furuskär" userId="5c9f1a7d-b689-4c3c-9fb9-968669d3c21c" providerId="ADAL" clId="{7765E0E6-E566-4A34-A509-1F30C54C065B}" dt="2019-12-20T13:51:05.411" v="889" actId="790"/>
            <ac:spMkLst>
              <pc:docMk/>
              <pc:sldMasterMk cId="2523064765" sldId="2147483660"/>
              <pc:sldLayoutMk cId="787326472" sldId="2147483693"/>
              <ac:spMk id="22530" creationId="{00000000-0000-0000-0000-000000000000}"/>
            </ac:spMkLst>
          </pc:spChg>
          <pc:spChg chg="mod">
            <ac:chgData name="Anders Furuskär" userId="5c9f1a7d-b689-4c3c-9fb9-968669d3c21c" providerId="ADAL" clId="{7765E0E6-E566-4A34-A509-1F30C54C065B}" dt="2019-12-20T13:51:05.410" v="888" actId="790"/>
            <ac:spMkLst>
              <pc:docMk/>
              <pc:sldMasterMk cId="2523064765" sldId="2147483660"/>
              <pc:sldLayoutMk cId="787326472" sldId="2147483693"/>
              <ac:spMk id="22531" creationId="{00000000-0000-0000-0000-000000000000}"/>
            </ac:spMkLst>
          </pc:spChg>
        </pc:sldLayoutChg>
        <pc:sldLayoutChg chg="modSp">
          <pc:chgData name="Anders Furuskär" userId="5c9f1a7d-b689-4c3c-9fb9-968669d3c21c" providerId="ADAL" clId="{7765E0E6-E566-4A34-A509-1F30C54C065B}" dt="2019-12-20T13:58:55.065" v="1302"/>
          <pc:sldLayoutMkLst>
            <pc:docMk/>
            <pc:sldMasterMk cId="2523064765" sldId="2147483660"/>
            <pc:sldLayoutMk cId="3607999529" sldId="2147483694"/>
          </pc:sldLayoutMkLst>
          <pc:spChg chg="mod">
            <ac:chgData name="Anders Furuskär" userId="5c9f1a7d-b689-4c3c-9fb9-968669d3c21c" providerId="ADAL" clId="{7765E0E6-E566-4A34-A509-1F30C54C065B}" dt="2019-12-20T13:51:05.527" v="984" actId="790"/>
            <ac:spMkLst>
              <pc:docMk/>
              <pc:sldMasterMk cId="2523064765" sldId="2147483660"/>
              <pc:sldLayoutMk cId="3607999529" sldId="2147483694"/>
              <ac:spMk id="4" creationId="{784F54AF-EED6-486A-9ACA-42061F4AAE9A}"/>
            </ac:spMkLst>
          </pc:spChg>
          <pc:spChg chg="mod">
            <ac:chgData name="Anders Furuskär" userId="5c9f1a7d-b689-4c3c-9fb9-968669d3c21c" providerId="ADAL" clId="{7765E0E6-E566-4A34-A509-1F30C54C065B}" dt="2019-12-20T13:51:05.525" v="983" actId="790"/>
            <ac:spMkLst>
              <pc:docMk/>
              <pc:sldMasterMk cId="2523064765" sldId="2147483660"/>
              <pc:sldLayoutMk cId="3607999529" sldId="2147483694"/>
              <ac:spMk id="6" creationId="{3F4EF873-DC0F-4698-BEC2-502DB043AA5C}"/>
            </ac:spMkLst>
          </pc:spChg>
          <pc:spChg chg="mod">
            <ac:chgData name="Anders Furuskär" userId="5c9f1a7d-b689-4c3c-9fb9-968669d3c21c" providerId="ADAL" clId="{7765E0E6-E566-4A34-A509-1F30C54C065B}" dt="2019-12-20T13:58:55.065" v="1302"/>
            <ac:spMkLst>
              <pc:docMk/>
              <pc:sldMasterMk cId="2523064765" sldId="2147483660"/>
              <pc:sldLayoutMk cId="3607999529" sldId="2147483694"/>
              <ac:spMk id="7" creationId="{DB8BC610-C1B0-4C6A-B5C2-80DA487CE5DE}"/>
            </ac:spMkLst>
          </pc:spChg>
          <pc:spChg chg="mod">
            <ac:chgData name="Anders Furuskär" userId="5c9f1a7d-b689-4c3c-9fb9-968669d3c21c" providerId="ADAL" clId="{7765E0E6-E566-4A34-A509-1F30C54C065B}" dt="2019-12-20T13:51:05.529" v="986" actId="790"/>
            <ac:spMkLst>
              <pc:docMk/>
              <pc:sldMasterMk cId="2523064765" sldId="2147483660"/>
              <pc:sldLayoutMk cId="3607999529" sldId="2147483694"/>
              <ac:spMk id="9" creationId="{F5902C4D-6221-4E36-A2F9-055DD2942060}"/>
            </ac:spMkLst>
          </pc:spChg>
        </pc:sldLayoutChg>
        <pc:sldLayoutChg chg="modSp">
          <pc:chgData name="Anders Furuskär" userId="5c9f1a7d-b689-4c3c-9fb9-968669d3c21c" providerId="ADAL" clId="{7765E0E6-E566-4A34-A509-1F30C54C065B}" dt="2019-12-20T13:58:55.115" v="1335"/>
          <pc:sldLayoutMkLst>
            <pc:docMk/>
            <pc:sldMasterMk cId="2523064765" sldId="2147483660"/>
            <pc:sldLayoutMk cId="3545725332" sldId="2147483696"/>
          </pc:sldLayoutMkLst>
          <pc:spChg chg="mod">
            <ac:chgData name="Anders Furuskär" userId="5c9f1a7d-b689-4c3c-9fb9-968669d3c21c" providerId="ADAL" clId="{7765E0E6-E566-4A34-A509-1F30C54C065B}" dt="2019-12-20T13:51:05.605" v="1036" actId="790"/>
            <ac:spMkLst>
              <pc:docMk/>
              <pc:sldMasterMk cId="2523064765" sldId="2147483660"/>
              <pc:sldLayoutMk cId="3545725332" sldId="2147483696"/>
              <ac:spMk id="6" creationId="{00000000-0000-0000-0000-000000000000}"/>
            </ac:spMkLst>
          </pc:spChg>
          <pc:spChg chg="mod">
            <ac:chgData name="Anders Furuskär" userId="5c9f1a7d-b689-4c3c-9fb9-968669d3c21c" providerId="ADAL" clId="{7765E0E6-E566-4A34-A509-1F30C54C065B}" dt="2019-12-20T13:51:05.608" v="1038" actId="790"/>
            <ac:spMkLst>
              <pc:docMk/>
              <pc:sldMasterMk cId="2523064765" sldId="2147483660"/>
              <pc:sldLayoutMk cId="3545725332" sldId="2147483696"/>
              <ac:spMk id="7" creationId="{8E3794F8-471D-4987-945F-3C29BB03AB49}"/>
            </ac:spMkLst>
          </pc:spChg>
          <pc:spChg chg="mod">
            <ac:chgData name="Anders Furuskär" userId="5c9f1a7d-b689-4c3c-9fb9-968669d3c21c" providerId="ADAL" clId="{7765E0E6-E566-4A34-A509-1F30C54C065B}" dt="2019-12-20T13:51:05.606" v="1037" actId="790"/>
            <ac:spMkLst>
              <pc:docMk/>
              <pc:sldMasterMk cId="2523064765" sldId="2147483660"/>
              <pc:sldLayoutMk cId="3545725332" sldId="2147483696"/>
              <ac:spMk id="8" creationId="{00000000-0000-0000-0000-000000000000}"/>
            </ac:spMkLst>
          </pc:spChg>
          <pc:spChg chg="mod">
            <ac:chgData name="Anders Furuskär" userId="5c9f1a7d-b689-4c3c-9fb9-968669d3c21c" providerId="ADAL" clId="{7765E0E6-E566-4A34-A509-1F30C54C065B}" dt="2019-12-20T13:58:55.115" v="1335"/>
            <ac:spMkLst>
              <pc:docMk/>
              <pc:sldMasterMk cId="2523064765" sldId="2147483660"/>
              <pc:sldLayoutMk cId="3545725332" sldId="2147483696"/>
              <ac:spMk id="9" creationId="{2C8570FA-FAA3-4EFA-A4F1-01C285AE39DE}"/>
            </ac:spMkLst>
          </pc:spChg>
          <pc:spChg chg="mod">
            <ac:chgData name="Anders Furuskär" userId="5c9f1a7d-b689-4c3c-9fb9-968669d3c21c" providerId="ADAL" clId="{7765E0E6-E566-4A34-A509-1F30C54C065B}" dt="2019-12-20T13:51:05.603" v="1035" actId="790"/>
            <ac:spMkLst>
              <pc:docMk/>
              <pc:sldMasterMk cId="2523064765" sldId="2147483660"/>
              <pc:sldLayoutMk cId="3545725332" sldId="2147483696"/>
              <ac:spMk id="10" creationId="{6B686A21-AA96-4B0A-B7CE-F4C6D5D31B32}"/>
            </ac:spMkLst>
          </pc:spChg>
          <pc:spChg chg="mod">
            <ac:chgData name="Anders Furuskär" userId="5c9f1a7d-b689-4c3c-9fb9-968669d3c21c" providerId="ADAL" clId="{7765E0E6-E566-4A34-A509-1F30C54C065B}" dt="2019-12-20T13:51:05.610" v="1040" actId="790"/>
            <ac:spMkLst>
              <pc:docMk/>
              <pc:sldMasterMk cId="2523064765" sldId="2147483660"/>
              <pc:sldLayoutMk cId="3545725332" sldId="2147483696"/>
              <ac:spMk id="12" creationId="{CABEA97C-68C1-4FF0-BE0B-B792D9655202}"/>
            </ac:spMkLst>
          </pc:spChg>
        </pc:sldLayoutChg>
        <pc:sldLayoutChg chg="modSp">
          <pc:chgData name="Anders Furuskär" userId="5c9f1a7d-b689-4c3c-9fb9-968669d3c21c" providerId="ADAL" clId="{7765E0E6-E566-4A34-A509-1F30C54C065B}" dt="2019-12-20T13:58:55.023" v="1275"/>
          <pc:sldLayoutMkLst>
            <pc:docMk/>
            <pc:sldMasterMk cId="2523064765" sldId="2147483660"/>
            <pc:sldLayoutMk cId="3551733153" sldId="2147483697"/>
          </pc:sldLayoutMkLst>
          <pc:spChg chg="mod">
            <ac:chgData name="Anders Furuskär" userId="5c9f1a7d-b689-4c3c-9fb9-968669d3c21c" providerId="ADAL" clId="{7765E0E6-E566-4A34-A509-1F30C54C065B}" dt="2019-12-20T13:51:05.482" v="947" actId="790"/>
            <ac:spMkLst>
              <pc:docMk/>
              <pc:sldMasterMk cId="2523064765" sldId="2147483660"/>
              <pc:sldLayoutMk cId="3551733153" sldId="2147483697"/>
              <ac:spMk id="3" creationId="{54D93672-2A04-4EF3-916F-2C920729FB07}"/>
            </ac:spMkLst>
          </pc:spChg>
          <pc:spChg chg="mod">
            <ac:chgData name="Anders Furuskär" userId="5c9f1a7d-b689-4c3c-9fb9-968669d3c21c" providerId="ADAL" clId="{7765E0E6-E566-4A34-A509-1F30C54C065B}" dt="2019-12-20T13:51:05.483" v="948" actId="790"/>
            <ac:spMkLst>
              <pc:docMk/>
              <pc:sldMasterMk cId="2523064765" sldId="2147483660"/>
              <pc:sldLayoutMk cId="3551733153" sldId="2147483697"/>
              <ac:spMk id="4" creationId="{00000000-0000-0000-0000-000000000000}"/>
            </ac:spMkLst>
          </pc:spChg>
          <pc:spChg chg="mod">
            <ac:chgData name="Anders Furuskär" userId="5c9f1a7d-b689-4c3c-9fb9-968669d3c21c" providerId="ADAL" clId="{7765E0E6-E566-4A34-A509-1F30C54C065B}" dt="2019-12-20T13:58:55.023" v="1275"/>
            <ac:spMkLst>
              <pc:docMk/>
              <pc:sldMasterMk cId="2523064765" sldId="2147483660"/>
              <pc:sldLayoutMk cId="3551733153" sldId="2147483697"/>
              <ac:spMk id="5" creationId="{56BFCB29-C939-4442-981C-DE6A97866D13}"/>
            </ac:spMkLst>
          </pc:spChg>
          <pc:spChg chg="mod">
            <ac:chgData name="Anders Furuskär" userId="5c9f1a7d-b689-4c3c-9fb9-968669d3c21c" providerId="ADAL" clId="{7765E0E6-E566-4A34-A509-1F30C54C065B}" dt="2019-12-20T13:51:05.485" v="950" actId="790"/>
            <ac:spMkLst>
              <pc:docMk/>
              <pc:sldMasterMk cId="2523064765" sldId="2147483660"/>
              <pc:sldLayoutMk cId="3551733153" sldId="2147483697"/>
              <ac:spMk id="7" creationId="{CDFB9A14-FAD3-478A-957D-C7B532F6669C}"/>
            </ac:spMkLst>
          </pc:spChg>
        </pc:sldLayoutChg>
        <pc:sldLayoutChg chg="modSp">
          <pc:chgData name="Anders Furuskär" userId="5c9f1a7d-b689-4c3c-9fb9-968669d3c21c" providerId="ADAL" clId="{7765E0E6-E566-4A34-A509-1F30C54C065B}" dt="2019-12-20T13:58:55.027" v="1278"/>
          <pc:sldLayoutMkLst>
            <pc:docMk/>
            <pc:sldMasterMk cId="2523064765" sldId="2147483660"/>
            <pc:sldLayoutMk cId="1673924324" sldId="2147483698"/>
          </pc:sldLayoutMkLst>
          <pc:spChg chg="mod">
            <ac:chgData name="Anders Furuskär" userId="5c9f1a7d-b689-4c3c-9fb9-968669d3c21c" providerId="ADAL" clId="{7765E0E6-E566-4A34-A509-1F30C54C065B}" dt="2019-12-20T13:51:05.486" v="951" actId="790"/>
            <ac:spMkLst>
              <pc:docMk/>
              <pc:sldMasterMk cId="2523064765" sldId="2147483660"/>
              <pc:sldLayoutMk cId="1673924324" sldId="2147483698"/>
              <ac:spMk id="3" creationId="{54D93672-2A04-4EF3-916F-2C920729FB07}"/>
            </ac:spMkLst>
          </pc:spChg>
          <pc:spChg chg="mod">
            <ac:chgData name="Anders Furuskär" userId="5c9f1a7d-b689-4c3c-9fb9-968669d3c21c" providerId="ADAL" clId="{7765E0E6-E566-4A34-A509-1F30C54C065B}" dt="2019-12-20T13:51:05.487" v="952" actId="790"/>
            <ac:spMkLst>
              <pc:docMk/>
              <pc:sldMasterMk cId="2523064765" sldId="2147483660"/>
              <pc:sldLayoutMk cId="1673924324" sldId="2147483698"/>
              <ac:spMk id="4" creationId="{00000000-0000-0000-0000-000000000000}"/>
            </ac:spMkLst>
          </pc:spChg>
          <pc:spChg chg="mod">
            <ac:chgData name="Anders Furuskär" userId="5c9f1a7d-b689-4c3c-9fb9-968669d3c21c" providerId="ADAL" clId="{7765E0E6-E566-4A34-A509-1F30C54C065B}" dt="2019-12-20T13:58:55.027" v="1278"/>
            <ac:spMkLst>
              <pc:docMk/>
              <pc:sldMasterMk cId="2523064765" sldId="2147483660"/>
              <pc:sldLayoutMk cId="1673924324" sldId="2147483698"/>
              <ac:spMk id="5" creationId="{D4262351-4A54-4EAA-990E-D909E1CAD758}"/>
            </ac:spMkLst>
          </pc:spChg>
          <pc:spChg chg="mod">
            <ac:chgData name="Anders Furuskär" userId="5c9f1a7d-b689-4c3c-9fb9-968669d3c21c" providerId="ADAL" clId="{7765E0E6-E566-4A34-A509-1F30C54C065B}" dt="2019-12-20T13:51:05.490" v="954" actId="790"/>
            <ac:spMkLst>
              <pc:docMk/>
              <pc:sldMasterMk cId="2523064765" sldId="2147483660"/>
              <pc:sldLayoutMk cId="1673924324" sldId="2147483698"/>
              <ac:spMk id="7" creationId="{26AD250A-4DBC-40DE-AFFC-E7624FE87538}"/>
            </ac:spMkLst>
          </pc:spChg>
        </pc:sldLayoutChg>
        <pc:sldLayoutChg chg="modSp">
          <pc:chgData name="Anders Furuskär" userId="5c9f1a7d-b689-4c3c-9fb9-968669d3c21c" providerId="ADAL" clId="{7765E0E6-E566-4A34-A509-1F30C54C065B}" dt="2019-12-20T13:58:55.033" v="1281"/>
          <pc:sldLayoutMkLst>
            <pc:docMk/>
            <pc:sldMasterMk cId="2523064765" sldId="2147483660"/>
            <pc:sldLayoutMk cId="1526597446" sldId="2147483699"/>
          </pc:sldLayoutMkLst>
          <pc:spChg chg="mod">
            <ac:chgData name="Anders Furuskär" userId="5c9f1a7d-b689-4c3c-9fb9-968669d3c21c" providerId="ADAL" clId="{7765E0E6-E566-4A34-A509-1F30C54C065B}" dt="2019-12-20T13:51:05.491" v="955" actId="790"/>
            <ac:spMkLst>
              <pc:docMk/>
              <pc:sldMasterMk cId="2523064765" sldId="2147483660"/>
              <pc:sldLayoutMk cId="1526597446" sldId="2147483699"/>
              <ac:spMk id="3" creationId="{54D93672-2A04-4EF3-916F-2C920729FB07}"/>
            </ac:spMkLst>
          </pc:spChg>
          <pc:spChg chg="mod">
            <ac:chgData name="Anders Furuskär" userId="5c9f1a7d-b689-4c3c-9fb9-968669d3c21c" providerId="ADAL" clId="{7765E0E6-E566-4A34-A509-1F30C54C065B}" dt="2019-12-20T13:51:05.492" v="956" actId="790"/>
            <ac:spMkLst>
              <pc:docMk/>
              <pc:sldMasterMk cId="2523064765" sldId="2147483660"/>
              <pc:sldLayoutMk cId="1526597446" sldId="2147483699"/>
              <ac:spMk id="4" creationId="{00000000-0000-0000-0000-000000000000}"/>
            </ac:spMkLst>
          </pc:spChg>
          <pc:spChg chg="mod">
            <ac:chgData name="Anders Furuskär" userId="5c9f1a7d-b689-4c3c-9fb9-968669d3c21c" providerId="ADAL" clId="{7765E0E6-E566-4A34-A509-1F30C54C065B}" dt="2019-12-20T13:58:55.033" v="1281"/>
            <ac:spMkLst>
              <pc:docMk/>
              <pc:sldMasterMk cId="2523064765" sldId="2147483660"/>
              <pc:sldLayoutMk cId="1526597446" sldId="2147483699"/>
              <ac:spMk id="5" creationId="{128B6DA1-0170-4C5B-ABCB-83F1E4B0ECBB}"/>
            </ac:spMkLst>
          </pc:spChg>
          <pc:spChg chg="mod">
            <ac:chgData name="Anders Furuskär" userId="5c9f1a7d-b689-4c3c-9fb9-968669d3c21c" providerId="ADAL" clId="{7765E0E6-E566-4A34-A509-1F30C54C065B}" dt="2019-12-20T13:51:05.494" v="958" actId="790"/>
            <ac:spMkLst>
              <pc:docMk/>
              <pc:sldMasterMk cId="2523064765" sldId="2147483660"/>
              <pc:sldLayoutMk cId="1526597446" sldId="2147483699"/>
              <ac:spMk id="7" creationId="{1DDC2944-9064-423F-8989-C84E9A8FA793}"/>
            </ac:spMkLst>
          </pc:spChg>
        </pc:sldLayoutChg>
        <pc:sldLayoutChg chg="modSp">
          <pc:chgData name="Anders Furuskär" userId="5c9f1a7d-b689-4c3c-9fb9-968669d3c21c" providerId="ADAL" clId="{7765E0E6-E566-4A34-A509-1F30C54C065B}" dt="2019-12-20T13:58:55.038" v="1284"/>
          <pc:sldLayoutMkLst>
            <pc:docMk/>
            <pc:sldMasterMk cId="2523064765" sldId="2147483660"/>
            <pc:sldLayoutMk cId="2476838218" sldId="2147483700"/>
          </pc:sldLayoutMkLst>
          <pc:spChg chg="mod">
            <ac:chgData name="Anders Furuskär" userId="5c9f1a7d-b689-4c3c-9fb9-968669d3c21c" providerId="ADAL" clId="{7765E0E6-E566-4A34-A509-1F30C54C065B}" dt="2019-12-20T13:51:05.495" v="959" actId="790"/>
            <ac:spMkLst>
              <pc:docMk/>
              <pc:sldMasterMk cId="2523064765" sldId="2147483660"/>
              <pc:sldLayoutMk cId="2476838218" sldId="2147483700"/>
              <ac:spMk id="3" creationId="{54D93672-2A04-4EF3-916F-2C920729FB07}"/>
            </ac:spMkLst>
          </pc:spChg>
          <pc:spChg chg="mod">
            <ac:chgData name="Anders Furuskär" userId="5c9f1a7d-b689-4c3c-9fb9-968669d3c21c" providerId="ADAL" clId="{7765E0E6-E566-4A34-A509-1F30C54C065B}" dt="2019-12-20T13:51:05.496" v="960" actId="790"/>
            <ac:spMkLst>
              <pc:docMk/>
              <pc:sldMasterMk cId="2523064765" sldId="2147483660"/>
              <pc:sldLayoutMk cId="2476838218" sldId="2147483700"/>
              <ac:spMk id="4" creationId="{00000000-0000-0000-0000-000000000000}"/>
            </ac:spMkLst>
          </pc:spChg>
          <pc:spChg chg="mod">
            <ac:chgData name="Anders Furuskär" userId="5c9f1a7d-b689-4c3c-9fb9-968669d3c21c" providerId="ADAL" clId="{7765E0E6-E566-4A34-A509-1F30C54C065B}" dt="2019-12-20T13:58:55.038" v="1284"/>
            <ac:spMkLst>
              <pc:docMk/>
              <pc:sldMasterMk cId="2523064765" sldId="2147483660"/>
              <pc:sldLayoutMk cId="2476838218" sldId="2147483700"/>
              <ac:spMk id="5" creationId="{8F93BC53-EE81-4467-94F1-401BB6631310}"/>
            </ac:spMkLst>
          </pc:spChg>
          <pc:spChg chg="mod">
            <ac:chgData name="Anders Furuskär" userId="5c9f1a7d-b689-4c3c-9fb9-968669d3c21c" providerId="ADAL" clId="{7765E0E6-E566-4A34-A509-1F30C54C065B}" dt="2019-12-20T13:51:05.499" v="962" actId="790"/>
            <ac:spMkLst>
              <pc:docMk/>
              <pc:sldMasterMk cId="2523064765" sldId="2147483660"/>
              <pc:sldLayoutMk cId="2476838218" sldId="2147483700"/>
              <ac:spMk id="7" creationId="{28FE6F9E-68CB-4EDC-92EF-E3371EEA23DA}"/>
            </ac:spMkLst>
          </pc:spChg>
        </pc:sldLayoutChg>
        <pc:sldLayoutChg chg="modSp">
          <pc:chgData name="Anders Furuskär" userId="5c9f1a7d-b689-4c3c-9fb9-968669d3c21c" providerId="ADAL" clId="{7765E0E6-E566-4A34-A509-1F30C54C065B}" dt="2019-12-20T13:58:55.042" v="1287"/>
          <pc:sldLayoutMkLst>
            <pc:docMk/>
            <pc:sldMasterMk cId="2523064765" sldId="2147483660"/>
            <pc:sldLayoutMk cId="3501140641" sldId="2147483701"/>
          </pc:sldLayoutMkLst>
          <pc:spChg chg="mod">
            <ac:chgData name="Anders Furuskär" userId="5c9f1a7d-b689-4c3c-9fb9-968669d3c21c" providerId="ADAL" clId="{7765E0E6-E566-4A34-A509-1F30C54C065B}" dt="2019-12-20T13:51:05.500" v="963" actId="790"/>
            <ac:spMkLst>
              <pc:docMk/>
              <pc:sldMasterMk cId="2523064765" sldId="2147483660"/>
              <pc:sldLayoutMk cId="3501140641" sldId="2147483701"/>
              <ac:spMk id="3" creationId="{54D93672-2A04-4EF3-916F-2C920729FB07}"/>
            </ac:spMkLst>
          </pc:spChg>
          <pc:spChg chg="mod">
            <ac:chgData name="Anders Furuskär" userId="5c9f1a7d-b689-4c3c-9fb9-968669d3c21c" providerId="ADAL" clId="{7765E0E6-E566-4A34-A509-1F30C54C065B}" dt="2019-12-20T13:51:05.501" v="964" actId="790"/>
            <ac:spMkLst>
              <pc:docMk/>
              <pc:sldMasterMk cId="2523064765" sldId="2147483660"/>
              <pc:sldLayoutMk cId="3501140641" sldId="2147483701"/>
              <ac:spMk id="4" creationId="{00000000-0000-0000-0000-000000000000}"/>
            </ac:spMkLst>
          </pc:spChg>
          <pc:spChg chg="mod">
            <ac:chgData name="Anders Furuskär" userId="5c9f1a7d-b689-4c3c-9fb9-968669d3c21c" providerId="ADAL" clId="{7765E0E6-E566-4A34-A509-1F30C54C065B}" dt="2019-12-20T13:58:55.042" v="1287"/>
            <ac:spMkLst>
              <pc:docMk/>
              <pc:sldMasterMk cId="2523064765" sldId="2147483660"/>
              <pc:sldLayoutMk cId="3501140641" sldId="2147483701"/>
              <ac:spMk id="5" creationId="{064BC3BB-EB1F-4C03-845A-197D7CB3D7FF}"/>
            </ac:spMkLst>
          </pc:spChg>
          <pc:spChg chg="mod">
            <ac:chgData name="Anders Furuskär" userId="5c9f1a7d-b689-4c3c-9fb9-968669d3c21c" providerId="ADAL" clId="{7765E0E6-E566-4A34-A509-1F30C54C065B}" dt="2019-12-20T13:51:05.504" v="966" actId="790"/>
            <ac:spMkLst>
              <pc:docMk/>
              <pc:sldMasterMk cId="2523064765" sldId="2147483660"/>
              <pc:sldLayoutMk cId="3501140641" sldId="2147483701"/>
              <ac:spMk id="7" creationId="{10F60CD3-0F2D-42D6-B39D-C861213831E0}"/>
            </ac:spMkLst>
          </pc:spChg>
        </pc:sldLayoutChg>
        <pc:sldLayoutChg chg="modSp">
          <pc:chgData name="Anders Furuskär" userId="5c9f1a7d-b689-4c3c-9fb9-968669d3c21c" providerId="ADAL" clId="{7765E0E6-E566-4A34-A509-1F30C54C065B}" dt="2019-12-20T13:58:55.048" v="1290"/>
          <pc:sldLayoutMkLst>
            <pc:docMk/>
            <pc:sldMasterMk cId="2523064765" sldId="2147483660"/>
            <pc:sldLayoutMk cId="4094464793" sldId="2147483702"/>
          </pc:sldLayoutMkLst>
          <pc:spChg chg="mod">
            <ac:chgData name="Anders Furuskär" userId="5c9f1a7d-b689-4c3c-9fb9-968669d3c21c" providerId="ADAL" clId="{7765E0E6-E566-4A34-A509-1F30C54C065B}" dt="2019-12-20T13:51:05.505" v="967" actId="790"/>
            <ac:spMkLst>
              <pc:docMk/>
              <pc:sldMasterMk cId="2523064765" sldId="2147483660"/>
              <pc:sldLayoutMk cId="4094464793" sldId="2147483702"/>
              <ac:spMk id="3" creationId="{54D93672-2A04-4EF3-916F-2C920729FB07}"/>
            </ac:spMkLst>
          </pc:spChg>
          <pc:spChg chg="mod">
            <ac:chgData name="Anders Furuskär" userId="5c9f1a7d-b689-4c3c-9fb9-968669d3c21c" providerId="ADAL" clId="{7765E0E6-E566-4A34-A509-1F30C54C065B}" dt="2019-12-20T13:51:05.505" v="968" actId="790"/>
            <ac:spMkLst>
              <pc:docMk/>
              <pc:sldMasterMk cId="2523064765" sldId="2147483660"/>
              <pc:sldLayoutMk cId="4094464793" sldId="2147483702"/>
              <ac:spMk id="4" creationId="{00000000-0000-0000-0000-000000000000}"/>
            </ac:spMkLst>
          </pc:spChg>
          <pc:spChg chg="mod">
            <ac:chgData name="Anders Furuskär" userId="5c9f1a7d-b689-4c3c-9fb9-968669d3c21c" providerId="ADAL" clId="{7765E0E6-E566-4A34-A509-1F30C54C065B}" dt="2019-12-20T13:58:55.048" v="1290"/>
            <ac:spMkLst>
              <pc:docMk/>
              <pc:sldMasterMk cId="2523064765" sldId="2147483660"/>
              <pc:sldLayoutMk cId="4094464793" sldId="2147483702"/>
              <ac:spMk id="5" creationId="{EE432ACF-022C-4E4D-A91E-50BCA41421CC}"/>
            </ac:spMkLst>
          </pc:spChg>
          <pc:spChg chg="mod">
            <ac:chgData name="Anders Furuskär" userId="5c9f1a7d-b689-4c3c-9fb9-968669d3c21c" providerId="ADAL" clId="{7765E0E6-E566-4A34-A509-1F30C54C065B}" dt="2019-12-20T13:51:05.508" v="970" actId="790"/>
            <ac:spMkLst>
              <pc:docMk/>
              <pc:sldMasterMk cId="2523064765" sldId="2147483660"/>
              <pc:sldLayoutMk cId="4094464793" sldId="2147483702"/>
              <ac:spMk id="7" creationId="{5B4E638F-9BC6-4741-A3D8-E259C93F0F0D}"/>
            </ac:spMkLst>
          </pc:spChg>
        </pc:sldLayoutChg>
        <pc:sldLayoutChg chg="modSp">
          <pc:chgData name="Anders Furuskär" userId="5c9f1a7d-b689-4c3c-9fb9-968669d3c21c" providerId="ADAL" clId="{7765E0E6-E566-4A34-A509-1F30C54C065B}" dt="2019-12-20T13:58:55.052" v="1293"/>
          <pc:sldLayoutMkLst>
            <pc:docMk/>
            <pc:sldMasterMk cId="2523064765" sldId="2147483660"/>
            <pc:sldLayoutMk cId="3745137931" sldId="2147483703"/>
          </pc:sldLayoutMkLst>
          <pc:spChg chg="mod">
            <ac:chgData name="Anders Furuskär" userId="5c9f1a7d-b689-4c3c-9fb9-968669d3c21c" providerId="ADAL" clId="{7765E0E6-E566-4A34-A509-1F30C54C065B}" dt="2019-12-20T13:51:05.509" v="971" actId="790"/>
            <ac:spMkLst>
              <pc:docMk/>
              <pc:sldMasterMk cId="2523064765" sldId="2147483660"/>
              <pc:sldLayoutMk cId="3745137931" sldId="2147483703"/>
              <ac:spMk id="3" creationId="{54D93672-2A04-4EF3-916F-2C920729FB07}"/>
            </ac:spMkLst>
          </pc:spChg>
          <pc:spChg chg="mod">
            <ac:chgData name="Anders Furuskär" userId="5c9f1a7d-b689-4c3c-9fb9-968669d3c21c" providerId="ADAL" clId="{7765E0E6-E566-4A34-A509-1F30C54C065B}" dt="2019-12-20T13:51:05.510" v="972" actId="790"/>
            <ac:spMkLst>
              <pc:docMk/>
              <pc:sldMasterMk cId="2523064765" sldId="2147483660"/>
              <pc:sldLayoutMk cId="3745137931" sldId="2147483703"/>
              <ac:spMk id="4" creationId="{00000000-0000-0000-0000-000000000000}"/>
            </ac:spMkLst>
          </pc:spChg>
          <pc:spChg chg="mod">
            <ac:chgData name="Anders Furuskär" userId="5c9f1a7d-b689-4c3c-9fb9-968669d3c21c" providerId="ADAL" clId="{7765E0E6-E566-4A34-A509-1F30C54C065B}" dt="2019-12-20T13:58:55.052" v="1293"/>
            <ac:spMkLst>
              <pc:docMk/>
              <pc:sldMasterMk cId="2523064765" sldId="2147483660"/>
              <pc:sldLayoutMk cId="3745137931" sldId="2147483703"/>
              <ac:spMk id="5" creationId="{8A859F72-32B2-47EB-8CB5-BCF639CDADF5}"/>
            </ac:spMkLst>
          </pc:spChg>
          <pc:spChg chg="mod">
            <ac:chgData name="Anders Furuskär" userId="5c9f1a7d-b689-4c3c-9fb9-968669d3c21c" providerId="ADAL" clId="{7765E0E6-E566-4A34-A509-1F30C54C065B}" dt="2019-12-20T13:51:05.513" v="974" actId="790"/>
            <ac:spMkLst>
              <pc:docMk/>
              <pc:sldMasterMk cId="2523064765" sldId="2147483660"/>
              <pc:sldLayoutMk cId="3745137931" sldId="2147483703"/>
              <ac:spMk id="7" creationId="{4EDD5C80-CD72-4597-8F70-395B8174120F}"/>
            </ac:spMkLst>
          </pc:spChg>
        </pc:sldLayoutChg>
        <pc:sldLayoutChg chg="modSp">
          <pc:chgData name="Anders Furuskär" userId="5c9f1a7d-b689-4c3c-9fb9-968669d3c21c" providerId="ADAL" clId="{7765E0E6-E566-4A34-A509-1F30C54C065B}" dt="2019-12-20T13:51:05.681" v="1088" actId="790"/>
          <pc:sldLayoutMkLst>
            <pc:docMk/>
            <pc:sldMasterMk cId="2523064765" sldId="2147483660"/>
            <pc:sldLayoutMk cId="685361043" sldId="2147483704"/>
          </pc:sldLayoutMkLst>
          <pc:spChg chg="mod">
            <ac:chgData name="Anders Furuskär" userId="5c9f1a7d-b689-4c3c-9fb9-968669d3c21c" providerId="ADAL" clId="{7765E0E6-E566-4A34-A509-1F30C54C065B}" dt="2019-12-20T13:51:05.679" v="1087" actId="790"/>
            <ac:spMkLst>
              <pc:docMk/>
              <pc:sldMasterMk cId="2523064765" sldId="2147483660"/>
              <pc:sldLayoutMk cId="685361043" sldId="2147483704"/>
              <ac:spMk id="2" creationId="{BAEBC62E-40C0-43CF-98DC-55F7A1D1FD31}"/>
            </ac:spMkLst>
          </pc:spChg>
          <pc:spChg chg="mod">
            <ac:chgData name="Anders Furuskär" userId="5c9f1a7d-b689-4c3c-9fb9-968669d3c21c" providerId="ADAL" clId="{7765E0E6-E566-4A34-A509-1F30C54C065B}" dt="2019-12-20T13:51:05.681" v="1088" actId="790"/>
            <ac:spMkLst>
              <pc:docMk/>
              <pc:sldMasterMk cId="2523064765" sldId="2147483660"/>
              <pc:sldLayoutMk cId="685361043" sldId="2147483704"/>
              <ac:spMk id="9" creationId="{B200748E-0B61-48E1-8B47-504C30250995}"/>
            </ac:spMkLst>
          </pc:spChg>
        </pc:sldLayoutChg>
        <pc:sldLayoutChg chg="modSp">
          <pc:chgData name="Anders Furuskär" userId="5c9f1a7d-b689-4c3c-9fb9-968669d3c21c" providerId="ADAL" clId="{7765E0E6-E566-4A34-A509-1F30C54C065B}" dt="2019-12-20T13:51:05.693" v="1089" actId="790"/>
          <pc:sldLayoutMkLst>
            <pc:docMk/>
            <pc:sldMasterMk cId="2523064765" sldId="2147483660"/>
            <pc:sldLayoutMk cId="1410470591" sldId="2147483705"/>
          </pc:sldLayoutMkLst>
          <pc:spChg chg="mod">
            <ac:chgData name="Anders Furuskär" userId="5c9f1a7d-b689-4c3c-9fb9-968669d3c21c" providerId="ADAL" clId="{7765E0E6-E566-4A34-A509-1F30C54C065B}" dt="2019-12-20T13:51:05.693" v="1089" actId="790"/>
            <ac:spMkLst>
              <pc:docMk/>
              <pc:sldMasterMk cId="2523064765" sldId="2147483660"/>
              <pc:sldLayoutMk cId="1410470591" sldId="2147483705"/>
              <ac:spMk id="5" creationId="{99AF35DD-3E5E-42CB-AFA5-5E09E14F72A4}"/>
            </ac:spMkLst>
          </pc:spChg>
        </pc:sldLayoutChg>
        <pc:sldLayoutChg chg="modSp">
          <pc:chgData name="Anders Furuskär" userId="5c9f1a7d-b689-4c3c-9fb9-968669d3c21c" providerId="ADAL" clId="{7765E0E6-E566-4A34-A509-1F30C54C065B}" dt="2019-12-20T13:58:55.059" v="1299"/>
          <pc:sldLayoutMkLst>
            <pc:docMk/>
            <pc:sldMasterMk cId="2523064765" sldId="2147483660"/>
            <pc:sldLayoutMk cId="3443338964" sldId="2147483706"/>
          </pc:sldLayoutMkLst>
          <pc:spChg chg="mod">
            <ac:chgData name="Anders Furuskär" userId="5c9f1a7d-b689-4c3c-9fb9-968669d3c21c" providerId="ADAL" clId="{7765E0E6-E566-4A34-A509-1F30C54C065B}" dt="2019-12-20T13:51:05.522" v="980" actId="790"/>
            <ac:spMkLst>
              <pc:docMk/>
              <pc:sldMasterMk cId="2523064765" sldId="2147483660"/>
              <pc:sldLayoutMk cId="3443338964" sldId="2147483706"/>
              <ac:spMk id="3" creationId="{810CFEFC-6AC8-4817-A0D3-6029D48BD293}"/>
            </ac:spMkLst>
          </pc:spChg>
          <pc:spChg chg="mod">
            <ac:chgData name="Anders Furuskär" userId="5c9f1a7d-b689-4c3c-9fb9-968669d3c21c" providerId="ADAL" clId="{7765E0E6-E566-4A34-A509-1F30C54C065B}" dt="2019-12-20T13:51:05.520" v="979" actId="790"/>
            <ac:spMkLst>
              <pc:docMk/>
              <pc:sldMasterMk cId="2523064765" sldId="2147483660"/>
              <pc:sldLayoutMk cId="3443338964" sldId="2147483706"/>
              <ac:spMk id="5" creationId="{00000000-0000-0000-0000-000000000000}"/>
            </ac:spMkLst>
          </pc:spChg>
          <pc:spChg chg="mod">
            <ac:chgData name="Anders Furuskär" userId="5c9f1a7d-b689-4c3c-9fb9-968669d3c21c" providerId="ADAL" clId="{7765E0E6-E566-4A34-A509-1F30C54C065B}" dt="2019-12-20T13:58:55.059" v="1299"/>
            <ac:spMkLst>
              <pc:docMk/>
              <pc:sldMasterMk cId="2523064765" sldId="2147483660"/>
              <pc:sldLayoutMk cId="3443338964" sldId="2147483706"/>
              <ac:spMk id="8" creationId="{C2AD0284-E6BA-49D8-AB3F-D94DBB1D54F0}"/>
            </ac:spMkLst>
          </pc:spChg>
          <pc:spChg chg="mod">
            <ac:chgData name="Anders Furuskär" userId="5c9f1a7d-b689-4c3c-9fb9-968669d3c21c" providerId="ADAL" clId="{7765E0E6-E566-4A34-A509-1F30C54C065B}" dt="2019-12-20T13:51:05.524" v="982" actId="790"/>
            <ac:spMkLst>
              <pc:docMk/>
              <pc:sldMasterMk cId="2523064765" sldId="2147483660"/>
              <pc:sldLayoutMk cId="3443338964" sldId="2147483706"/>
              <ac:spMk id="11" creationId="{87C4DFC4-62BA-4C52-B36B-44A75684A81F}"/>
            </ac:spMkLst>
          </pc:spChg>
        </pc:sldLayoutChg>
      </pc:sldMasterChg>
    </pc:docChg>
  </pc:docChgLst>
  <pc:docChgLst>
    <pc:chgData name="Anders Furuskär" userId="5c9f1a7d-b689-4c3c-9fb9-968669d3c21c" providerId="ADAL" clId="{F9FAD9AE-6342-434D-965D-0DE7D3FBD558}"/>
    <pc:docChg chg="undo custSel addSld modSld sldOrd modMainMaster">
      <pc:chgData name="Anders Furuskär" userId="5c9f1a7d-b689-4c3c-9fb9-968669d3c21c" providerId="ADAL" clId="{F9FAD9AE-6342-434D-965D-0DE7D3FBD558}" dt="2020-01-10T08:02:52.069" v="2277"/>
      <pc:docMkLst>
        <pc:docMk/>
      </pc:docMkLst>
      <pc:sldChg chg="modSp">
        <pc:chgData name="Anders Furuskär" userId="5c9f1a7d-b689-4c3c-9fb9-968669d3c21c" providerId="ADAL" clId="{F9FAD9AE-6342-434D-965D-0DE7D3FBD558}" dt="2020-01-10T08:02:51.629" v="1941" actId="790"/>
        <pc:sldMkLst>
          <pc:docMk/>
          <pc:sldMk cId="1383928708" sldId="261"/>
        </pc:sldMkLst>
        <pc:spChg chg="mod">
          <ac:chgData name="Anders Furuskär" userId="5c9f1a7d-b689-4c3c-9fb9-968669d3c21c" providerId="ADAL" clId="{F9FAD9AE-6342-434D-965D-0DE7D3FBD558}" dt="2020-01-10T08:02:51.629" v="1941" actId="790"/>
          <ac:spMkLst>
            <pc:docMk/>
            <pc:sldMk cId="1383928708" sldId="261"/>
            <ac:spMk id="4" creationId="{6FF69E04-8523-4965-90ED-73D4F9BAE271}"/>
          </ac:spMkLst>
        </pc:spChg>
      </pc:sldChg>
      <pc:sldChg chg="modSp">
        <pc:chgData name="Anders Furuskär" userId="5c9f1a7d-b689-4c3c-9fb9-968669d3c21c" providerId="ADAL" clId="{F9FAD9AE-6342-434D-965D-0DE7D3FBD558}" dt="2020-01-10T08:02:51.567" v="1900" actId="790"/>
        <pc:sldMkLst>
          <pc:docMk/>
          <pc:sldMk cId="3709959988" sldId="270"/>
        </pc:sldMkLst>
        <pc:spChg chg="mod">
          <ac:chgData name="Anders Furuskär" userId="5c9f1a7d-b689-4c3c-9fb9-968669d3c21c" providerId="ADAL" clId="{F9FAD9AE-6342-434D-965D-0DE7D3FBD558}" dt="2020-01-10T08:02:51.564" v="1899" actId="790"/>
          <ac:spMkLst>
            <pc:docMk/>
            <pc:sldMk cId="3709959988" sldId="270"/>
            <ac:spMk id="4" creationId="{EA7D4468-58D5-40D1-8182-8FDBCEF777E1}"/>
          </ac:spMkLst>
        </pc:spChg>
        <pc:spChg chg="mod">
          <ac:chgData name="Anders Furuskär" userId="5c9f1a7d-b689-4c3c-9fb9-968669d3c21c" providerId="ADAL" clId="{F9FAD9AE-6342-434D-965D-0DE7D3FBD558}" dt="2020-01-10T08:02:51.567" v="1900" actId="790"/>
          <ac:spMkLst>
            <pc:docMk/>
            <pc:sldMk cId="3709959988" sldId="270"/>
            <ac:spMk id="5" creationId="{393A08AF-E8DD-44C5-A85C-B1192DD283A4}"/>
          </ac:spMkLst>
        </pc:spChg>
      </pc:sldChg>
      <pc:sldChg chg="modSp">
        <pc:chgData name="Anders Furuskär" userId="5c9f1a7d-b689-4c3c-9fb9-968669d3c21c" providerId="ADAL" clId="{F9FAD9AE-6342-434D-965D-0DE7D3FBD558}" dt="2020-01-10T08:02:51.564" v="1898" actId="790"/>
        <pc:sldMkLst>
          <pc:docMk/>
          <pc:sldMk cId="2230748882" sldId="271"/>
        </pc:sldMkLst>
        <pc:spChg chg="mod">
          <ac:chgData name="Anders Furuskär" userId="5c9f1a7d-b689-4c3c-9fb9-968669d3c21c" providerId="ADAL" clId="{F9FAD9AE-6342-434D-965D-0DE7D3FBD558}" dt="2020-01-10T08:02:51.560" v="1893" actId="790"/>
          <ac:spMkLst>
            <pc:docMk/>
            <pc:sldMk cId="2230748882" sldId="271"/>
            <ac:spMk id="2" creationId="{F54D311D-2157-4A35-9F56-0E8FE9FDD7BC}"/>
          </ac:spMkLst>
        </pc:spChg>
        <pc:spChg chg="mod">
          <ac:chgData name="Anders Furuskär" userId="5c9f1a7d-b689-4c3c-9fb9-968669d3c21c" providerId="ADAL" clId="{F9FAD9AE-6342-434D-965D-0DE7D3FBD558}" dt="2020-01-10T08:02:51.561" v="1894" actId="790"/>
          <ac:spMkLst>
            <pc:docMk/>
            <pc:sldMk cId="2230748882" sldId="271"/>
            <ac:spMk id="3" creationId="{17D5CE7D-CCF0-44B0-843A-8D46859C44EE}"/>
          </ac:spMkLst>
        </pc:spChg>
        <pc:spChg chg="mod">
          <ac:chgData name="Anders Furuskär" userId="5c9f1a7d-b689-4c3c-9fb9-968669d3c21c" providerId="ADAL" clId="{F9FAD9AE-6342-434D-965D-0DE7D3FBD558}" dt="2020-01-10T08:02:51.562" v="1895" actId="790"/>
          <ac:spMkLst>
            <pc:docMk/>
            <pc:sldMk cId="2230748882" sldId="271"/>
            <ac:spMk id="4" creationId="{6A927E07-3624-45B8-934B-C229726CA813}"/>
          </ac:spMkLst>
        </pc:spChg>
        <pc:spChg chg="mod">
          <ac:chgData name="Anders Furuskär" userId="5c9f1a7d-b689-4c3c-9fb9-968669d3c21c" providerId="ADAL" clId="{F9FAD9AE-6342-434D-965D-0DE7D3FBD558}" dt="2020-01-10T08:02:51.562" v="1896" actId="790"/>
          <ac:spMkLst>
            <pc:docMk/>
            <pc:sldMk cId="2230748882" sldId="271"/>
            <ac:spMk id="5" creationId="{0D8DE8B4-7BAB-4C18-A0E5-01D3A11D374F}"/>
          </ac:spMkLst>
        </pc:spChg>
        <pc:spChg chg="mod">
          <ac:chgData name="Anders Furuskär" userId="5c9f1a7d-b689-4c3c-9fb9-968669d3c21c" providerId="ADAL" clId="{F9FAD9AE-6342-434D-965D-0DE7D3FBD558}" dt="2020-01-10T08:02:51.563" v="1897" actId="790"/>
          <ac:spMkLst>
            <pc:docMk/>
            <pc:sldMk cId="2230748882" sldId="271"/>
            <ac:spMk id="6" creationId="{327EB691-17C6-4220-AA5E-2F3518AF8CC2}"/>
          </ac:spMkLst>
        </pc:spChg>
        <pc:spChg chg="mod">
          <ac:chgData name="Anders Furuskär" userId="5c9f1a7d-b689-4c3c-9fb9-968669d3c21c" providerId="ADAL" clId="{F9FAD9AE-6342-434D-965D-0DE7D3FBD558}" dt="2020-01-10T08:02:51.564" v="1898" actId="790"/>
          <ac:spMkLst>
            <pc:docMk/>
            <pc:sldMk cId="2230748882" sldId="271"/>
            <ac:spMk id="7" creationId="{0BF70DC3-66C9-451C-917E-BA44956D1DBD}"/>
          </ac:spMkLst>
        </pc:spChg>
      </pc:sldChg>
      <pc:sldChg chg="modSp">
        <pc:chgData name="Anders Furuskär" userId="5c9f1a7d-b689-4c3c-9fb9-968669d3c21c" providerId="ADAL" clId="{F9FAD9AE-6342-434D-965D-0DE7D3FBD558}" dt="2020-01-10T08:02:51.604" v="1924" actId="790"/>
        <pc:sldMkLst>
          <pc:docMk/>
          <pc:sldMk cId="1326196502" sldId="273"/>
        </pc:sldMkLst>
        <pc:spChg chg="mod">
          <ac:chgData name="Anders Furuskär" userId="5c9f1a7d-b689-4c3c-9fb9-968669d3c21c" providerId="ADAL" clId="{F9FAD9AE-6342-434D-965D-0DE7D3FBD558}" dt="2020-01-10T08:02:51.601" v="1919" actId="790"/>
          <ac:spMkLst>
            <pc:docMk/>
            <pc:sldMk cId="1326196502" sldId="273"/>
            <ac:spMk id="2" creationId="{F54D311D-2157-4A35-9F56-0E8FE9FDD7BC}"/>
          </ac:spMkLst>
        </pc:spChg>
        <pc:spChg chg="mod">
          <ac:chgData name="Anders Furuskär" userId="5c9f1a7d-b689-4c3c-9fb9-968669d3c21c" providerId="ADAL" clId="{F9FAD9AE-6342-434D-965D-0DE7D3FBD558}" dt="2020-01-10T08:02:51.602" v="1920" actId="790"/>
          <ac:spMkLst>
            <pc:docMk/>
            <pc:sldMk cId="1326196502" sldId="273"/>
            <ac:spMk id="3" creationId="{17D5CE7D-CCF0-44B0-843A-8D46859C44EE}"/>
          </ac:spMkLst>
        </pc:spChg>
        <pc:spChg chg="mod">
          <ac:chgData name="Anders Furuskär" userId="5c9f1a7d-b689-4c3c-9fb9-968669d3c21c" providerId="ADAL" clId="{F9FAD9AE-6342-434D-965D-0DE7D3FBD558}" dt="2020-01-10T08:02:51.602" v="1921" actId="790"/>
          <ac:spMkLst>
            <pc:docMk/>
            <pc:sldMk cId="1326196502" sldId="273"/>
            <ac:spMk id="4" creationId="{6A927E07-3624-45B8-934B-C229726CA813}"/>
          </ac:spMkLst>
        </pc:spChg>
        <pc:spChg chg="mod">
          <ac:chgData name="Anders Furuskär" userId="5c9f1a7d-b689-4c3c-9fb9-968669d3c21c" providerId="ADAL" clId="{F9FAD9AE-6342-434D-965D-0DE7D3FBD558}" dt="2020-01-10T08:02:51.603" v="1922" actId="790"/>
          <ac:spMkLst>
            <pc:docMk/>
            <pc:sldMk cId="1326196502" sldId="273"/>
            <ac:spMk id="5" creationId="{0D8DE8B4-7BAB-4C18-A0E5-01D3A11D374F}"/>
          </ac:spMkLst>
        </pc:spChg>
        <pc:spChg chg="mod">
          <ac:chgData name="Anders Furuskär" userId="5c9f1a7d-b689-4c3c-9fb9-968669d3c21c" providerId="ADAL" clId="{F9FAD9AE-6342-434D-965D-0DE7D3FBD558}" dt="2020-01-10T08:02:51.604" v="1923" actId="790"/>
          <ac:spMkLst>
            <pc:docMk/>
            <pc:sldMk cId="1326196502" sldId="273"/>
            <ac:spMk id="6" creationId="{327EB691-17C6-4220-AA5E-2F3518AF8CC2}"/>
          </ac:spMkLst>
        </pc:spChg>
        <pc:spChg chg="mod">
          <ac:chgData name="Anders Furuskär" userId="5c9f1a7d-b689-4c3c-9fb9-968669d3c21c" providerId="ADAL" clId="{F9FAD9AE-6342-434D-965D-0DE7D3FBD558}" dt="2020-01-10T08:02:51.604" v="1924" actId="790"/>
          <ac:spMkLst>
            <pc:docMk/>
            <pc:sldMk cId="1326196502" sldId="273"/>
            <ac:spMk id="7" creationId="{0BF70DC3-66C9-451C-917E-BA44956D1DBD}"/>
          </ac:spMkLst>
        </pc:spChg>
      </pc:sldChg>
      <pc:sldChg chg="modSp">
        <pc:chgData name="Anders Furuskär" userId="5c9f1a7d-b689-4c3c-9fb9-968669d3c21c" providerId="ADAL" clId="{F9FAD9AE-6342-434D-965D-0DE7D3FBD558}" dt="2020-01-10T08:02:51.612" v="1928" actId="790"/>
        <pc:sldMkLst>
          <pc:docMk/>
          <pc:sldMk cId="1901206566" sldId="274"/>
        </pc:sldMkLst>
        <pc:spChg chg="mod">
          <ac:chgData name="Anders Furuskär" userId="5c9f1a7d-b689-4c3c-9fb9-968669d3c21c" providerId="ADAL" clId="{F9FAD9AE-6342-434D-965D-0DE7D3FBD558}" dt="2020-01-10T08:02:51.608" v="1927" actId="790"/>
          <ac:spMkLst>
            <pc:docMk/>
            <pc:sldMk cId="1901206566" sldId="274"/>
            <ac:spMk id="4" creationId="{306D82EC-811D-454E-9DFF-2EEC63AD50B4}"/>
          </ac:spMkLst>
        </pc:spChg>
        <pc:spChg chg="mod">
          <ac:chgData name="Anders Furuskär" userId="5c9f1a7d-b689-4c3c-9fb9-968669d3c21c" providerId="ADAL" clId="{F9FAD9AE-6342-434D-965D-0DE7D3FBD558}" dt="2020-01-10T08:02:51.612" v="1928" actId="790"/>
          <ac:spMkLst>
            <pc:docMk/>
            <pc:sldMk cId="1901206566" sldId="274"/>
            <ac:spMk id="5" creationId="{80CFE1E9-2446-4327-A152-D121E1DA7E83}"/>
          </ac:spMkLst>
        </pc:spChg>
      </pc:sldChg>
      <pc:sldChg chg="modSp">
        <pc:chgData name="Anders Furuskär" userId="5c9f1a7d-b689-4c3c-9fb9-968669d3c21c" providerId="ADAL" clId="{F9FAD9AE-6342-434D-965D-0DE7D3FBD558}" dt="2020-01-10T08:02:51.618" v="1931" actId="790"/>
        <pc:sldMkLst>
          <pc:docMk/>
          <pc:sldMk cId="3178844102" sldId="275"/>
        </pc:sldMkLst>
        <pc:spChg chg="mod">
          <ac:chgData name="Anders Furuskär" userId="5c9f1a7d-b689-4c3c-9fb9-968669d3c21c" providerId="ADAL" clId="{F9FAD9AE-6342-434D-965D-0DE7D3FBD558}" dt="2020-01-10T08:02:51.612" v="1929" actId="790"/>
          <ac:spMkLst>
            <pc:docMk/>
            <pc:sldMk cId="3178844102" sldId="275"/>
            <ac:spMk id="4" creationId="{306D82EC-811D-454E-9DFF-2EEC63AD50B4}"/>
          </ac:spMkLst>
        </pc:spChg>
        <pc:spChg chg="mod">
          <ac:chgData name="Anders Furuskär" userId="5c9f1a7d-b689-4c3c-9fb9-968669d3c21c" providerId="ADAL" clId="{F9FAD9AE-6342-434D-965D-0DE7D3FBD558}" dt="2020-01-10T08:02:51.617" v="1930" actId="790"/>
          <ac:spMkLst>
            <pc:docMk/>
            <pc:sldMk cId="3178844102" sldId="275"/>
            <ac:spMk id="5" creationId="{80CFE1E9-2446-4327-A152-D121E1DA7E83}"/>
          </ac:spMkLst>
        </pc:spChg>
        <pc:spChg chg="mod">
          <ac:chgData name="Anders Furuskär" userId="5c9f1a7d-b689-4c3c-9fb9-968669d3c21c" providerId="ADAL" clId="{F9FAD9AE-6342-434D-965D-0DE7D3FBD558}" dt="2020-01-10T08:02:51.618" v="1931" actId="790"/>
          <ac:spMkLst>
            <pc:docMk/>
            <pc:sldMk cId="3178844102" sldId="275"/>
            <ac:spMk id="6" creationId="{A99C077D-D2A2-4B7F-A9AD-830CD440E4D1}"/>
          </ac:spMkLst>
        </pc:spChg>
      </pc:sldChg>
      <pc:sldChg chg="modSp">
        <pc:chgData name="Anders Furuskär" userId="5c9f1a7d-b689-4c3c-9fb9-968669d3c21c" providerId="ADAL" clId="{F9FAD9AE-6342-434D-965D-0DE7D3FBD558}" dt="2020-01-10T08:02:51.624" v="1933" actId="790"/>
        <pc:sldMkLst>
          <pc:docMk/>
          <pc:sldMk cId="489233192" sldId="276"/>
        </pc:sldMkLst>
        <pc:spChg chg="mod">
          <ac:chgData name="Anders Furuskär" userId="5c9f1a7d-b689-4c3c-9fb9-968669d3c21c" providerId="ADAL" clId="{F9FAD9AE-6342-434D-965D-0DE7D3FBD558}" dt="2020-01-10T08:02:51.619" v="1932" actId="790"/>
          <ac:spMkLst>
            <pc:docMk/>
            <pc:sldMk cId="489233192" sldId="276"/>
            <ac:spMk id="4" creationId="{EA7D4468-58D5-40D1-8182-8FDBCEF777E1}"/>
          </ac:spMkLst>
        </pc:spChg>
        <pc:spChg chg="mod">
          <ac:chgData name="Anders Furuskär" userId="5c9f1a7d-b689-4c3c-9fb9-968669d3c21c" providerId="ADAL" clId="{F9FAD9AE-6342-434D-965D-0DE7D3FBD558}" dt="2020-01-10T08:02:51.624" v="1933" actId="790"/>
          <ac:spMkLst>
            <pc:docMk/>
            <pc:sldMk cId="489233192" sldId="276"/>
            <ac:spMk id="5" creationId="{393A08AF-E8DD-44C5-A85C-B1192DD283A4}"/>
          </ac:spMkLst>
        </pc:spChg>
      </pc:sldChg>
      <pc:sldChg chg="modSp">
        <pc:chgData name="Anders Furuskär" userId="5c9f1a7d-b689-4c3c-9fb9-968669d3c21c" providerId="ADAL" clId="{F9FAD9AE-6342-434D-965D-0DE7D3FBD558}" dt="2020-01-10T08:02:51.628" v="1940" actId="790"/>
        <pc:sldMkLst>
          <pc:docMk/>
          <pc:sldMk cId="168672176" sldId="277"/>
        </pc:sldMkLst>
        <pc:spChg chg="mod">
          <ac:chgData name="Anders Furuskär" userId="5c9f1a7d-b689-4c3c-9fb9-968669d3c21c" providerId="ADAL" clId="{F9FAD9AE-6342-434D-965D-0DE7D3FBD558}" dt="2020-01-10T08:02:51.624" v="1934" actId="790"/>
          <ac:spMkLst>
            <pc:docMk/>
            <pc:sldMk cId="168672176" sldId="277"/>
            <ac:spMk id="2" creationId="{9489AAB5-229B-463D-A48D-36E26FF960C3}"/>
          </ac:spMkLst>
        </pc:spChg>
        <pc:spChg chg="mod">
          <ac:chgData name="Anders Furuskär" userId="5c9f1a7d-b689-4c3c-9fb9-968669d3c21c" providerId="ADAL" clId="{F9FAD9AE-6342-434D-965D-0DE7D3FBD558}" dt="2020-01-10T08:02:51.625" v="1935" actId="790"/>
          <ac:spMkLst>
            <pc:docMk/>
            <pc:sldMk cId="168672176" sldId="277"/>
            <ac:spMk id="3" creationId="{93FC22F8-0635-40EC-B6F3-561F21049DF4}"/>
          </ac:spMkLst>
        </pc:spChg>
        <pc:spChg chg="mod">
          <ac:chgData name="Anders Furuskär" userId="5c9f1a7d-b689-4c3c-9fb9-968669d3c21c" providerId="ADAL" clId="{F9FAD9AE-6342-434D-965D-0DE7D3FBD558}" dt="2020-01-10T08:02:51.626" v="1936" actId="790"/>
          <ac:spMkLst>
            <pc:docMk/>
            <pc:sldMk cId="168672176" sldId="277"/>
            <ac:spMk id="6" creationId="{1AF7A813-3C4A-427E-8AE1-638B83CF95E2}"/>
          </ac:spMkLst>
        </pc:spChg>
        <pc:spChg chg="mod">
          <ac:chgData name="Anders Furuskär" userId="5c9f1a7d-b689-4c3c-9fb9-968669d3c21c" providerId="ADAL" clId="{F9FAD9AE-6342-434D-965D-0DE7D3FBD558}" dt="2020-01-10T08:02:51.627" v="1937" actId="790"/>
          <ac:spMkLst>
            <pc:docMk/>
            <pc:sldMk cId="168672176" sldId="277"/>
            <ac:spMk id="7" creationId="{6318772D-92DA-482A-90FF-68C7A0D03ECA}"/>
          </ac:spMkLst>
        </pc:spChg>
        <pc:spChg chg="mod">
          <ac:chgData name="Anders Furuskär" userId="5c9f1a7d-b689-4c3c-9fb9-968669d3c21c" providerId="ADAL" clId="{F9FAD9AE-6342-434D-965D-0DE7D3FBD558}" dt="2020-01-10T08:02:51.627" v="1938" actId="790"/>
          <ac:spMkLst>
            <pc:docMk/>
            <pc:sldMk cId="168672176" sldId="277"/>
            <ac:spMk id="8" creationId="{C689E6E6-156C-43E3-A351-4ADFCF6A2996}"/>
          </ac:spMkLst>
        </pc:spChg>
        <pc:spChg chg="mod">
          <ac:chgData name="Anders Furuskär" userId="5c9f1a7d-b689-4c3c-9fb9-968669d3c21c" providerId="ADAL" clId="{F9FAD9AE-6342-434D-965D-0DE7D3FBD558}" dt="2020-01-10T08:02:51.628" v="1939" actId="790"/>
          <ac:spMkLst>
            <pc:docMk/>
            <pc:sldMk cId="168672176" sldId="277"/>
            <ac:spMk id="9" creationId="{7AF4F253-AAD6-4512-8CCF-F01B8D8E88AF}"/>
          </ac:spMkLst>
        </pc:spChg>
        <pc:spChg chg="mod">
          <ac:chgData name="Anders Furuskär" userId="5c9f1a7d-b689-4c3c-9fb9-968669d3c21c" providerId="ADAL" clId="{F9FAD9AE-6342-434D-965D-0DE7D3FBD558}" dt="2020-01-10T08:02:51.628" v="1940" actId="790"/>
          <ac:spMkLst>
            <pc:docMk/>
            <pc:sldMk cId="168672176" sldId="277"/>
            <ac:spMk id="10" creationId="{02D620CD-E614-4B05-8B8E-5791F7D51991}"/>
          </ac:spMkLst>
        </pc:spChg>
      </pc:sldChg>
      <pc:sldChg chg="modSp">
        <pc:chgData name="Anders Furuskär" userId="5c9f1a7d-b689-4c3c-9fb9-968669d3c21c" providerId="ADAL" clId="{F9FAD9AE-6342-434D-965D-0DE7D3FBD558}" dt="2020-01-10T08:02:51.607" v="1926" actId="790"/>
        <pc:sldMkLst>
          <pc:docMk/>
          <pc:sldMk cId="2232092640" sldId="278"/>
        </pc:sldMkLst>
        <pc:spChg chg="mod">
          <ac:chgData name="Anders Furuskär" userId="5c9f1a7d-b689-4c3c-9fb9-968669d3c21c" providerId="ADAL" clId="{F9FAD9AE-6342-434D-965D-0DE7D3FBD558}" dt="2020-01-10T08:02:51.605" v="1925" actId="790"/>
          <ac:spMkLst>
            <pc:docMk/>
            <pc:sldMk cId="2232092640" sldId="278"/>
            <ac:spMk id="8" creationId="{F43A1B8E-DC95-4EE1-BC70-5E5AA4615922}"/>
          </ac:spMkLst>
        </pc:spChg>
        <pc:spChg chg="mod">
          <ac:chgData name="Anders Furuskär" userId="5c9f1a7d-b689-4c3c-9fb9-968669d3c21c" providerId="ADAL" clId="{F9FAD9AE-6342-434D-965D-0DE7D3FBD558}" dt="2020-01-10T08:02:51.607" v="1926" actId="790"/>
          <ac:spMkLst>
            <pc:docMk/>
            <pc:sldMk cId="2232092640" sldId="278"/>
            <ac:spMk id="9" creationId="{CF0B8360-8EFB-47B8-A060-8BACF6A1DE49}"/>
          </ac:spMkLst>
        </pc:spChg>
      </pc:sldChg>
      <pc:sldChg chg="modSp">
        <pc:chgData name="Anders Furuskär" userId="5c9f1a7d-b689-4c3c-9fb9-968669d3c21c" providerId="ADAL" clId="{F9FAD9AE-6342-434D-965D-0DE7D3FBD558}" dt="2020-01-10T08:02:51.571" v="1906" actId="790"/>
        <pc:sldMkLst>
          <pc:docMk/>
          <pc:sldMk cId="3633073385" sldId="279"/>
        </pc:sldMkLst>
        <pc:spChg chg="mod">
          <ac:chgData name="Anders Furuskär" userId="5c9f1a7d-b689-4c3c-9fb9-968669d3c21c" providerId="ADAL" clId="{F9FAD9AE-6342-434D-965D-0DE7D3FBD558}" dt="2020-01-10T08:02:51.567" v="1901" actId="790"/>
          <ac:spMkLst>
            <pc:docMk/>
            <pc:sldMk cId="3633073385" sldId="279"/>
            <ac:spMk id="2" creationId="{F54D311D-2157-4A35-9F56-0E8FE9FDD7BC}"/>
          </ac:spMkLst>
        </pc:spChg>
        <pc:spChg chg="mod">
          <ac:chgData name="Anders Furuskär" userId="5c9f1a7d-b689-4c3c-9fb9-968669d3c21c" providerId="ADAL" clId="{F9FAD9AE-6342-434D-965D-0DE7D3FBD558}" dt="2020-01-10T08:02:51.568" v="1902" actId="790"/>
          <ac:spMkLst>
            <pc:docMk/>
            <pc:sldMk cId="3633073385" sldId="279"/>
            <ac:spMk id="3" creationId="{17D5CE7D-CCF0-44B0-843A-8D46859C44EE}"/>
          </ac:spMkLst>
        </pc:spChg>
        <pc:spChg chg="mod">
          <ac:chgData name="Anders Furuskär" userId="5c9f1a7d-b689-4c3c-9fb9-968669d3c21c" providerId="ADAL" clId="{F9FAD9AE-6342-434D-965D-0DE7D3FBD558}" dt="2020-01-10T08:02:51.569" v="1903" actId="790"/>
          <ac:spMkLst>
            <pc:docMk/>
            <pc:sldMk cId="3633073385" sldId="279"/>
            <ac:spMk id="4" creationId="{6A927E07-3624-45B8-934B-C229726CA813}"/>
          </ac:spMkLst>
        </pc:spChg>
        <pc:spChg chg="mod">
          <ac:chgData name="Anders Furuskär" userId="5c9f1a7d-b689-4c3c-9fb9-968669d3c21c" providerId="ADAL" clId="{F9FAD9AE-6342-434D-965D-0DE7D3FBD558}" dt="2020-01-10T08:02:51.569" v="1904" actId="790"/>
          <ac:spMkLst>
            <pc:docMk/>
            <pc:sldMk cId="3633073385" sldId="279"/>
            <ac:spMk id="5" creationId="{0D8DE8B4-7BAB-4C18-A0E5-01D3A11D374F}"/>
          </ac:spMkLst>
        </pc:spChg>
        <pc:spChg chg="mod">
          <ac:chgData name="Anders Furuskär" userId="5c9f1a7d-b689-4c3c-9fb9-968669d3c21c" providerId="ADAL" clId="{F9FAD9AE-6342-434D-965D-0DE7D3FBD558}" dt="2020-01-10T08:02:51.570" v="1905" actId="790"/>
          <ac:spMkLst>
            <pc:docMk/>
            <pc:sldMk cId="3633073385" sldId="279"/>
            <ac:spMk id="6" creationId="{327EB691-17C6-4220-AA5E-2F3518AF8CC2}"/>
          </ac:spMkLst>
        </pc:spChg>
        <pc:spChg chg="mod">
          <ac:chgData name="Anders Furuskär" userId="5c9f1a7d-b689-4c3c-9fb9-968669d3c21c" providerId="ADAL" clId="{F9FAD9AE-6342-434D-965D-0DE7D3FBD558}" dt="2020-01-10T08:02:51.571" v="1906" actId="790"/>
          <ac:spMkLst>
            <pc:docMk/>
            <pc:sldMk cId="3633073385" sldId="279"/>
            <ac:spMk id="7" creationId="{0BF70DC3-66C9-451C-917E-BA44956D1DBD}"/>
          </ac:spMkLst>
        </pc:spChg>
      </pc:sldChg>
      <pc:sldChg chg="addSp modSp add">
        <pc:chgData name="Anders Furuskär" userId="5c9f1a7d-b689-4c3c-9fb9-968669d3c21c" providerId="ADAL" clId="{F9FAD9AE-6342-434D-965D-0DE7D3FBD558}" dt="2020-01-10T08:02:51.590" v="1916" actId="790"/>
        <pc:sldMkLst>
          <pc:docMk/>
          <pc:sldMk cId="3293018539" sldId="280"/>
        </pc:sldMkLst>
        <pc:spChg chg="mod">
          <ac:chgData name="Anders Furuskär" userId="5c9f1a7d-b689-4c3c-9fb9-968669d3c21c" providerId="ADAL" clId="{F9FAD9AE-6342-434D-965D-0DE7D3FBD558}" dt="2020-01-10T08:02:51.580" v="1915" actId="790"/>
          <ac:spMkLst>
            <pc:docMk/>
            <pc:sldMk cId="3293018539" sldId="280"/>
            <ac:spMk id="4" creationId="{EA7D4468-58D5-40D1-8182-8FDBCEF777E1}"/>
          </ac:spMkLst>
        </pc:spChg>
        <pc:spChg chg="mod">
          <ac:chgData name="Anders Furuskär" userId="5c9f1a7d-b689-4c3c-9fb9-968669d3c21c" providerId="ADAL" clId="{F9FAD9AE-6342-434D-965D-0DE7D3FBD558}" dt="2020-01-10T08:02:51.590" v="1916" actId="790"/>
          <ac:spMkLst>
            <pc:docMk/>
            <pc:sldMk cId="3293018539" sldId="280"/>
            <ac:spMk id="5" creationId="{393A08AF-E8DD-44C5-A85C-B1192DD283A4}"/>
          </ac:spMkLst>
        </pc:spChg>
        <pc:picChg chg="add mod">
          <ac:chgData name="Anders Furuskär" userId="5c9f1a7d-b689-4c3c-9fb9-968669d3c21c" providerId="ADAL" clId="{F9FAD9AE-6342-434D-965D-0DE7D3FBD558}" dt="2020-01-09T08:48:39.226" v="499" actId="1076"/>
          <ac:picMkLst>
            <pc:docMk/>
            <pc:sldMk cId="3293018539" sldId="280"/>
            <ac:picMk id="6" creationId="{ADDD755C-5078-4C47-84DF-9CC721121B13}"/>
          </ac:picMkLst>
        </pc:picChg>
      </pc:sldChg>
      <pc:sldChg chg="addSp modSp add">
        <pc:chgData name="Anders Furuskär" userId="5c9f1a7d-b689-4c3c-9fb9-968669d3c21c" providerId="ADAL" clId="{F9FAD9AE-6342-434D-965D-0DE7D3FBD558}" dt="2020-01-10T08:02:51.600" v="1918" actId="790"/>
        <pc:sldMkLst>
          <pc:docMk/>
          <pc:sldMk cId="539020484" sldId="281"/>
        </pc:sldMkLst>
        <pc:spChg chg="mod">
          <ac:chgData name="Anders Furuskär" userId="5c9f1a7d-b689-4c3c-9fb9-968669d3c21c" providerId="ADAL" clId="{F9FAD9AE-6342-434D-965D-0DE7D3FBD558}" dt="2020-01-10T08:02:51.591" v="1917" actId="790"/>
          <ac:spMkLst>
            <pc:docMk/>
            <pc:sldMk cId="539020484" sldId="281"/>
            <ac:spMk id="2" creationId="{8EADD584-78F9-48D5-ABC9-EC45F272A82B}"/>
          </ac:spMkLst>
        </pc:spChg>
        <pc:spChg chg="mod">
          <ac:chgData name="Anders Furuskär" userId="5c9f1a7d-b689-4c3c-9fb9-968669d3c21c" providerId="ADAL" clId="{F9FAD9AE-6342-434D-965D-0DE7D3FBD558}" dt="2020-01-10T08:02:51.600" v="1918" actId="790"/>
          <ac:spMkLst>
            <pc:docMk/>
            <pc:sldMk cId="539020484" sldId="281"/>
            <ac:spMk id="3" creationId="{9BB5D92E-69B2-415B-AE17-7DB0104CFA05}"/>
          </ac:spMkLst>
        </pc:spChg>
        <pc:picChg chg="add mod">
          <ac:chgData name="Anders Furuskär" userId="5c9f1a7d-b689-4c3c-9fb9-968669d3c21c" providerId="ADAL" clId="{F9FAD9AE-6342-434D-965D-0DE7D3FBD558}" dt="2020-01-09T09:27:59.405" v="1182" actId="1076"/>
          <ac:picMkLst>
            <pc:docMk/>
            <pc:sldMk cId="539020484" sldId="281"/>
            <ac:picMk id="4" creationId="{E016F3FD-597E-44B0-B8EC-F111006B4E68}"/>
          </ac:picMkLst>
        </pc:picChg>
      </pc:sldChg>
      <pc:sldChg chg="modSp add">
        <pc:chgData name="Anders Furuskär" userId="5c9f1a7d-b689-4c3c-9fb9-968669d3c21c" providerId="ADAL" clId="{F9FAD9AE-6342-434D-965D-0DE7D3FBD558}" dt="2020-01-10T08:02:51.580" v="1914" actId="790"/>
        <pc:sldMkLst>
          <pc:docMk/>
          <pc:sldMk cId="1974125651" sldId="282"/>
        </pc:sldMkLst>
        <pc:spChg chg="mod">
          <ac:chgData name="Anders Furuskär" userId="5c9f1a7d-b689-4c3c-9fb9-968669d3c21c" providerId="ADAL" clId="{F9FAD9AE-6342-434D-965D-0DE7D3FBD558}" dt="2020-01-10T08:02:51.576" v="1909" actId="790"/>
          <ac:spMkLst>
            <pc:docMk/>
            <pc:sldMk cId="1974125651" sldId="282"/>
            <ac:spMk id="2" creationId="{F54D311D-2157-4A35-9F56-0E8FE9FDD7BC}"/>
          </ac:spMkLst>
        </pc:spChg>
        <pc:spChg chg="mod">
          <ac:chgData name="Anders Furuskär" userId="5c9f1a7d-b689-4c3c-9fb9-968669d3c21c" providerId="ADAL" clId="{F9FAD9AE-6342-434D-965D-0DE7D3FBD558}" dt="2020-01-10T08:02:51.577" v="1910" actId="790"/>
          <ac:spMkLst>
            <pc:docMk/>
            <pc:sldMk cId="1974125651" sldId="282"/>
            <ac:spMk id="3" creationId="{17D5CE7D-CCF0-44B0-843A-8D46859C44EE}"/>
          </ac:spMkLst>
        </pc:spChg>
        <pc:spChg chg="mod">
          <ac:chgData name="Anders Furuskär" userId="5c9f1a7d-b689-4c3c-9fb9-968669d3c21c" providerId="ADAL" clId="{F9FAD9AE-6342-434D-965D-0DE7D3FBD558}" dt="2020-01-10T08:02:51.578" v="1911" actId="790"/>
          <ac:spMkLst>
            <pc:docMk/>
            <pc:sldMk cId="1974125651" sldId="282"/>
            <ac:spMk id="4" creationId="{6A927E07-3624-45B8-934B-C229726CA813}"/>
          </ac:spMkLst>
        </pc:spChg>
        <pc:spChg chg="mod">
          <ac:chgData name="Anders Furuskär" userId="5c9f1a7d-b689-4c3c-9fb9-968669d3c21c" providerId="ADAL" clId="{F9FAD9AE-6342-434D-965D-0DE7D3FBD558}" dt="2020-01-10T08:02:51.578" v="1912" actId="790"/>
          <ac:spMkLst>
            <pc:docMk/>
            <pc:sldMk cId="1974125651" sldId="282"/>
            <ac:spMk id="5" creationId="{0D8DE8B4-7BAB-4C18-A0E5-01D3A11D374F}"/>
          </ac:spMkLst>
        </pc:spChg>
        <pc:spChg chg="mod">
          <ac:chgData name="Anders Furuskär" userId="5c9f1a7d-b689-4c3c-9fb9-968669d3c21c" providerId="ADAL" clId="{F9FAD9AE-6342-434D-965D-0DE7D3FBD558}" dt="2020-01-10T08:02:51.579" v="1913" actId="790"/>
          <ac:spMkLst>
            <pc:docMk/>
            <pc:sldMk cId="1974125651" sldId="282"/>
            <ac:spMk id="6" creationId="{327EB691-17C6-4220-AA5E-2F3518AF8CC2}"/>
          </ac:spMkLst>
        </pc:spChg>
        <pc:spChg chg="mod">
          <ac:chgData name="Anders Furuskär" userId="5c9f1a7d-b689-4c3c-9fb9-968669d3c21c" providerId="ADAL" clId="{F9FAD9AE-6342-434D-965D-0DE7D3FBD558}" dt="2020-01-10T08:02:51.580" v="1914" actId="790"/>
          <ac:spMkLst>
            <pc:docMk/>
            <pc:sldMk cId="1974125651" sldId="282"/>
            <ac:spMk id="7" creationId="{0BF70DC3-66C9-451C-917E-BA44956D1DBD}"/>
          </ac:spMkLst>
        </pc:spChg>
      </pc:sldChg>
      <pc:sldChg chg="modSp add ord">
        <pc:chgData name="Anders Furuskär" userId="5c9f1a7d-b689-4c3c-9fb9-968669d3c21c" providerId="ADAL" clId="{F9FAD9AE-6342-434D-965D-0DE7D3FBD558}" dt="2020-01-10T08:02:51.576" v="1908" actId="790"/>
        <pc:sldMkLst>
          <pc:docMk/>
          <pc:sldMk cId="65997511" sldId="283"/>
        </pc:sldMkLst>
        <pc:spChg chg="mod">
          <ac:chgData name="Anders Furuskär" userId="5c9f1a7d-b689-4c3c-9fb9-968669d3c21c" providerId="ADAL" clId="{F9FAD9AE-6342-434D-965D-0DE7D3FBD558}" dt="2020-01-10T08:02:51.572" v="1907" actId="790"/>
          <ac:spMkLst>
            <pc:docMk/>
            <pc:sldMk cId="65997511" sldId="283"/>
            <ac:spMk id="4" creationId="{EA7D4468-58D5-40D1-8182-8FDBCEF777E1}"/>
          </ac:spMkLst>
        </pc:spChg>
        <pc:spChg chg="mod">
          <ac:chgData name="Anders Furuskär" userId="5c9f1a7d-b689-4c3c-9fb9-968669d3c21c" providerId="ADAL" clId="{F9FAD9AE-6342-434D-965D-0DE7D3FBD558}" dt="2020-01-10T08:02:51.576" v="1908" actId="790"/>
          <ac:spMkLst>
            <pc:docMk/>
            <pc:sldMk cId="65997511" sldId="283"/>
            <ac:spMk id="5" creationId="{393A08AF-E8DD-44C5-A85C-B1192DD283A4}"/>
          </ac:spMkLst>
        </pc:spChg>
      </pc:sldChg>
      <pc:sldMasterChg chg="modSp modSldLayout">
        <pc:chgData name="Anders Furuskär" userId="5c9f1a7d-b689-4c3c-9fb9-968669d3c21c" providerId="ADAL" clId="{F9FAD9AE-6342-434D-965D-0DE7D3FBD558}" dt="2020-01-10T08:02:52.069" v="2277"/>
        <pc:sldMasterMkLst>
          <pc:docMk/>
          <pc:sldMasterMk cId="2523064765" sldId="2147483660"/>
        </pc:sldMasterMkLst>
        <pc:spChg chg="mod">
          <ac:chgData name="Anders Furuskär" userId="5c9f1a7d-b689-4c3c-9fb9-968669d3c21c" providerId="ADAL" clId="{F9FAD9AE-6342-434D-965D-0DE7D3FBD558}" dt="2020-01-10T08:02:51.867" v="2154" actId="790"/>
          <ac:spMkLst>
            <pc:docMk/>
            <pc:sldMasterMk cId="2523064765" sldId="2147483660"/>
            <ac:spMk id="8" creationId="{483145CE-A2DE-4236-A4F9-8AE088671CA5}"/>
          </ac:spMkLst>
        </pc:spChg>
        <pc:spChg chg="mod">
          <ac:chgData name="Anders Furuskär" userId="5c9f1a7d-b689-4c3c-9fb9-968669d3c21c" providerId="ADAL" clId="{F9FAD9AE-6342-434D-965D-0DE7D3FBD558}" dt="2020-01-10T08:02:51.864" v="2153" actId="790"/>
          <ac:spMkLst>
            <pc:docMk/>
            <pc:sldMasterMk cId="2523064765" sldId="2147483660"/>
            <ac:spMk id="21506" creationId="{00000000-0000-0000-0000-000000000000}"/>
          </ac:spMkLst>
        </pc:spChg>
        <pc:sldLayoutChg chg="modSp">
          <pc:chgData name="Anders Furuskär" userId="5c9f1a7d-b689-4c3c-9fb9-968669d3c21c" providerId="ADAL" clId="{F9FAD9AE-6342-434D-965D-0DE7D3FBD558}" dt="2020-01-10T08:02:51.901" v="2157"/>
          <pc:sldLayoutMkLst>
            <pc:docMk/>
            <pc:sldMasterMk cId="2523064765" sldId="2147483660"/>
            <pc:sldLayoutMk cId="1374575616" sldId="2147483661"/>
          </pc:sldLayoutMkLst>
          <pc:spChg chg="mod">
            <ac:chgData name="Anders Furuskär" userId="5c9f1a7d-b689-4c3c-9fb9-968669d3c21c" providerId="ADAL" clId="{F9FAD9AE-6342-434D-965D-0DE7D3FBD558}" dt="2020-01-10T08:02:51.632" v="1945" actId="790"/>
            <ac:spMkLst>
              <pc:docMk/>
              <pc:sldMasterMk cId="2523064765" sldId="2147483660"/>
              <pc:sldLayoutMk cId="1374575616" sldId="2147483661"/>
              <ac:spMk id="3" creationId="{00000000-0000-0000-0000-000000000000}"/>
            </ac:spMkLst>
          </pc:spChg>
          <pc:spChg chg="mod">
            <ac:chgData name="Anders Furuskär" userId="5c9f1a7d-b689-4c3c-9fb9-968669d3c21c" providerId="ADAL" clId="{F9FAD9AE-6342-434D-965D-0DE7D3FBD558}" dt="2020-01-10T08:02:51.901" v="2157"/>
            <ac:spMkLst>
              <pc:docMk/>
              <pc:sldMasterMk cId="2523064765" sldId="2147483660"/>
              <pc:sldLayoutMk cId="1374575616" sldId="2147483661"/>
              <ac:spMk id="9" creationId="{72C1EE1F-EF94-4EBA-A010-8BC3D2F38C39}"/>
            </ac:spMkLst>
          </pc:spChg>
          <pc:spChg chg="mod">
            <ac:chgData name="Anders Furuskär" userId="5c9f1a7d-b689-4c3c-9fb9-968669d3c21c" providerId="ADAL" clId="{F9FAD9AE-6342-434D-965D-0DE7D3FBD558}" dt="2020-01-10T08:02:51.636" v="1949" actId="790"/>
            <ac:spMkLst>
              <pc:docMk/>
              <pc:sldMasterMk cId="2523064765" sldId="2147483660"/>
              <pc:sldLayoutMk cId="1374575616" sldId="2147483661"/>
              <ac:spMk id="10" creationId="{D76AC379-37ED-447F-84CF-99B2FA694549}"/>
            </ac:spMkLst>
          </pc:spChg>
          <pc:spChg chg="mod">
            <ac:chgData name="Anders Furuskär" userId="5c9f1a7d-b689-4c3c-9fb9-968669d3c21c" providerId="ADAL" clId="{F9FAD9AE-6342-434D-965D-0DE7D3FBD558}" dt="2020-01-10T08:02:51.630" v="1942" actId="790"/>
            <ac:spMkLst>
              <pc:docMk/>
              <pc:sldMasterMk cId="2523064765" sldId="2147483660"/>
              <pc:sldLayoutMk cId="1374575616" sldId="2147483661"/>
              <ac:spMk id="11" creationId="{36D1288D-6C72-4971-B895-27E90722A109}"/>
            </ac:spMkLst>
          </pc:spChg>
          <pc:spChg chg="mod">
            <ac:chgData name="Anders Furuskär" userId="5c9f1a7d-b689-4c3c-9fb9-968669d3c21c" providerId="ADAL" clId="{F9FAD9AE-6342-434D-965D-0DE7D3FBD558}" dt="2020-01-10T08:02:51.633" v="1946" actId="790"/>
            <ac:spMkLst>
              <pc:docMk/>
              <pc:sldMasterMk cId="2523064765" sldId="2147483660"/>
              <pc:sldLayoutMk cId="1374575616" sldId="2147483661"/>
              <ac:spMk id="12" creationId="{00000000-0000-0000-0000-000000000000}"/>
            </ac:spMkLst>
          </pc:spChg>
          <pc:spChg chg="mod">
            <ac:chgData name="Anders Furuskär" userId="5c9f1a7d-b689-4c3c-9fb9-968669d3c21c" providerId="ADAL" clId="{F9FAD9AE-6342-434D-965D-0DE7D3FBD558}" dt="2020-01-10T08:02:51.634" v="1947" actId="790"/>
            <ac:spMkLst>
              <pc:docMk/>
              <pc:sldMasterMk cId="2523064765" sldId="2147483660"/>
              <pc:sldLayoutMk cId="1374575616" sldId="2147483661"/>
              <ac:spMk id="15" creationId="{00000000-0000-0000-0000-000000000000}"/>
            </ac:spMkLst>
          </pc:spChg>
          <pc:spChg chg="mod">
            <ac:chgData name="Anders Furuskär" userId="5c9f1a7d-b689-4c3c-9fb9-968669d3c21c" providerId="ADAL" clId="{F9FAD9AE-6342-434D-965D-0DE7D3FBD558}" dt="2020-01-10T08:02:51.632" v="1944" actId="790"/>
            <ac:spMkLst>
              <pc:docMk/>
              <pc:sldMasterMk cId="2523064765" sldId="2147483660"/>
              <pc:sldLayoutMk cId="1374575616" sldId="2147483661"/>
              <ac:spMk id="22530" creationId="{00000000-0000-0000-0000-000000000000}"/>
            </ac:spMkLst>
          </pc:spChg>
          <pc:spChg chg="mod">
            <ac:chgData name="Anders Furuskär" userId="5c9f1a7d-b689-4c3c-9fb9-968669d3c21c" providerId="ADAL" clId="{F9FAD9AE-6342-434D-965D-0DE7D3FBD558}" dt="2020-01-10T08:02:51.631" v="1943" actId="790"/>
            <ac:spMkLst>
              <pc:docMk/>
              <pc:sldMasterMk cId="2523064765" sldId="2147483660"/>
              <pc:sldLayoutMk cId="1374575616" sldId="2147483661"/>
              <ac:spMk id="22531" creationId="{00000000-0000-0000-0000-000000000000}"/>
            </ac:spMkLst>
          </pc:spChg>
        </pc:sldLayoutChg>
        <pc:sldLayoutChg chg="modSp">
          <pc:chgData name="Anders Furuskär" userId="5c9f1a7d-b689-4c3c-9fb9-968669d3c21c" providerId="ADAL" clId="{F9FAD9AE-6342-434D-965D-0DE7D3FBD558}" dt="2020-01-10T08:02:51.909" v="2163"/>
          <pc:sldLayoutMkLst>
            <pc:docMk/>
            <pc:sldMasterMk cId="2523064765" sldId="2147483660"/>
            <pc:sldLayoutMk cId="1085322578" sldId="2147483662"/>
          </pc:sldLayoutMkLst>
          <pc:spChg chg="mod">
            <ac:chgData name="Anders Furuskär" userId="5c9f1a7d-b689-4c3c-9fb9-968669d3c21c" providerId="ADAL" clId="{F9FAD9AE-6342-434D-965D-0DE7D3FBD558}" dt="2020-01-10T08:02:51.643" v="1958" actId="790"/>
            <ac:spMkLst>
              <pc:docMk/>
              <pc:sldMasterMk cId="2523064765" sldId="2147483660"/>
              <pc:sldLayoutMk cId="1085322578" sldId="2147483662"/>
              <ac:spMk id="6" creationId="{0B84C4A2-9E83-4451-8F6C-F4FA7B70C700}"/>
            </ac:spMkLst>
          </pc:spChg>
          <pc:spChg chg="mod">
            <ac:chgData name="Anders Furuskär" userId="5c9f1a7d-b689-4c3c-9fb9-968669d3c21c" providerId="ADAL" clId="{F9FAD9AE-6342-434D-965D-0DE7D3FBD558}" dt="2020-01-10T08:02:51.909" v="2163"/>
            <ac:spMkLst>
              <pc:docMk/>
              <pc:sldMasterMk cId="2523064765" sldId="2147483660"/>
              <pc:sldLayoutMk cId="1085322578" sldId="2147483662"/>
              <ac:spMk id="7" creationId="{3AD885ED-EA58-419A-BC0B-F06CF9659422}"/>
            </ac:spMkLst>
          </pc:spChg>
          <pc:spChg chg="mod">
            <ac:chgData name="Anders Furuskär" userId="5c9f1a7d-b689-4c3c-9fb9-968669d3c21c" providerId="ADAL" clId="{F9FAD9AE-6342-434D-965D-0DE7D3FBD558}" dt="2020-01-10T08:02:51.643" v="1959" actId="790"/>
            <ac:spMkLst>
              <pc:docMk/>
              <pc:sldMasterMk cId="2523064765" sldId="2147483660"/>
              <pc:sldLayoutMk cId="1085322578" sldId="2147483662"/>
              <ac:spMk id="9" creationId="{696C7C8F-5086-466A-8108-2FE0A8663D59}"/>
            </ac:spMkLst>
          </pc:spChg>
          <pc:spChg chg="mod">
            <ac:chgData name="Anders Furuskär" userId="5c9f1a7d-b689-4c3c-9fb9-968669d3c21c" providerId="ADAL" clId="{F9FAD9AE-6342-434D-965D-0DE7D3FBD558}" dt="2020-01-10T08:02:51.645" v="1960" actId="790"/>
            <ac:spMkLst>
              <pc:docMk/>
              <pc:sldMasterMk cId="2523064765" sldId="2147483660"/>
              <pc:sldLayoutMk cId="1085322578" sldId="2147483662"/>
              <ac:spMk id="10" creationId="{ED5DEA0B-CF0D-4EE6-B6A8-90BAF3DE8AF1}"/>
            </ac:spMkLst>
          </pc:spChg>
          <pc:spChg chg="mod">
            <ac:chgData name="Anders Furuskär" userId="5c9f1a7d-b689-4c3c-9fb9-968669d3c21c" providerId="ADAL" clId="{F9FAD9AE-6342-434D-965D-0DE7D3FBD558}" dt="2020-01-10T08:02:51.647" v="1962" actId="790"/>
            <ac:spMkLst>
              <pc:docMk/>
              <pc:sldMasterMk cId="2523064765" sldId="2147483660"/>
              <pc:sldLayoutMk cId="1085322578" sldId="2147483662"/>
              <ac:spMk id="13" creationId="{417661C0-2F80-41FC-8827-508BB33F9230}"/>
            </ac:spMkLst>
          </pc:spChg>
        </pc:sldLayoutChg>
        <pc:sldLayoutChg chg="modSp">
          <pc:chgData name="Anders Furuskär" userId="5c9f1a7d-b689-4c3c-9fb9-968669d3c21c" providerId="ADAL" clId="{F9FAD9AE-6342-434D-965D-0DE7D3FBD558}" dt="2020-01-10T08:02:51.913" v="2166"/>
          <pc:sldLayoutMkLst>
            <pc:docMk/>
            <pc:sldMasterMk cId="2523064765" sldId="2147483660"/>
            <pc:sldLayoutMk cId="2064663325" sldId="2147483664"/>
          </pc:sldLayoutMkLst>
          <pc:spChg chg="mod">
            <ac:chgData name="Anders Furuskär" userId="5c9f1a7d-b689-4c3c-9fb9-968669d3c21c" providerId="ADAL" clId="{F9FAD9AE-6342-434D-965D-0DE7D3FBD558}" dt="2020-01-10T08:02:51.913" v="2166"/>
            <ac:spMkLst>
              <pc:docMk/>
              <pc:sldMasterMk cId="2523064765" sldId="2147483660"/>
              <pc:sldLayoutMk cId="2064663325" sldId="2147483664"/>
              <ac:spMk id="8" creationId="{866A1512-27D5-4CA8-94C5-10E56C30705D}"/>
            </ac:spMkLst>
          </pc:spChg>
          <pc:spChg chg="mod">
            <ac:chgData name="Anders Furuskär" userId="5c9f1a7d-b689-4c3c-9fb9-968669d3c21c" providerId="ADAL" clId="{F9FAD9AE-6342-434D-965D-0DE7D3FBD558}" dt="2020-01-10T08:02:51.649" v="1964" actId="790"/>
            <ac:spMkLst>
              <pc:docMk/>
              <pc:sldMasterMk cId="2523064765" sldId="2147483660"/>
              <pc:sldLayoutMk cId="2064663325" sldId="2147483664"/>
              <ac:spMk id="9" creationId="{696C7C8F-5086-466A-8108-2FE0A8663D59}"/>
            </ac:spMkLst>
          </pc:spChg>
          <pc:spChg chg="mod">
            <ac:chgData name="Anders Furuskär" userId="5c9f1a7d-b689-4c3c-9fb9-968669d3c21c" providerId="ADAL" clId="{F9FAD9AE-6342-434D-965D-0DE7D3FBD558}" dt="2020-01-10T08:02:51.650" v="1965" actId="790"/>
            <ac:spMkLst>
              <pc:docMk/>
              <pc:sldMasterMk cId="2523064765" sldId="2147483660"/>
              <pc:sldLayoutMk cId="2064663325" sldId="2147483664"/>
              <ac:spMk id="10" creationId="{ED5DEA0B-CF0D-4EE6-B6A8-90BAF3DE8AF1}"/>
            </ac:spMkLst>
          </pc:spChg>
          <pc:spChg chg="mod">
            <ac:chgData name="Anders Furuskär" userId="5c9f1a7d-b689-4c3c-9fb9-968669d3c21c" providerId="ADAL" clId="{F9FAD9AE-6342-434D-965D-0DE7D3FBD558}" dt="2020-01-10T08:02:51.651" v="1967" actId="790"/>
            <ac:spMkLst>
              <pc:docMk/>
              <pc:sldMasterMk cId="2523064765" sldId="2147483660"/>
              <pc:sldLayoutMk cId="2064663325" sldId="2147483664"/>
              <ac:spMk id="11" creationId="{30276571-778A-43C8-820D-4E055433343F}"/>
            </ac:spMkLst>
          </pc:spChg>
          <pc:spChg chg="mod">
            <ac:chgData name="Anders Furuskär" userId="5c9f1a7d-b689-4c3c-9fb9-968669d3c21c" providerId="ADAL" clId="{F9FAD9AE-6342-434D-965D-0DE7D3FBD558}" dt="2020-01-10T08:02:51.648" v="1963" actId="790"/>
            <ac:spMkLst>
              <pc:docMk/>
              <pc:sldMasterMk cId="2523064765" sldId="2147483660"/>
              <pc:sldLayoutMk cId="2064663325" sldId="2147483664"/>
              <ac:spMk id="13" creationId="{368FADF5-0F2E-41A5-9C74-2E60F7AC8939}"/>
            </ac:spMkLst>
          </pc:spChg>
        </pc:sldLayoutChg>
        <pc:sldLayoutChg chg="modSp">
          <pc:chgData name="Anders Furuskär" userId="5c9f1a7d-b689-4c3c-9fb9-968669d3c21c" providerId="ADAL" clId="{F9FAD9AE-6342-434D-965D-0DE7D3FBD558}" dt="2020-01-10T08:02:51.917" v="2169"/>
          <pc:sldLayoutMkLst>
            <pc:docMk/>
            <pc:sldMasterMk cId="2523064765" sldId="2147483660"/>
            <pc:sldLayoutMk cId="2108219646" sldId="2147483665"/>
          </pc:sldLayoutMkLst>
          <pc:spChg chg="mod">
            <ac:chgData name="Anders Furuskär" userId="5c9f1a7d-b689-4c3c-9fb9-968669d3c21c" providerId="ADAL" clId="{F9FAD9AE-6342-434D-965D-0DE7D3FBD558}" dt="2020-01-10T08:02:51.652" v="1968" actId="790"/>
            <ac:spMkLst>
              <pc:docMk/>
              <pc:sldMasterMk cId="2523064765" sldId="2147483660"/>
              <pc:sldLayoutMk cId="2108219646" sldId="2147483665"/>
              <ac:spMk id="4" creationId="{00000000-0000-0000-0000-000000000000}"/>
            </ac:spMkLst>
          </pc:spChg>
          <pc:spChg chg="mod">
            <ac:chgData name="Anders Furuskär" userId="5c9f1a7d-b689-4c3c-9fb9-968669d3c21c" providerId="ADAL" clId="{F9FAD9AE-6342-434D-965D-0DE7D3FBD558}" dt="2020-01-10T08:02:51.917" v="2169"/>
            <ac:spMkLst>
              <pc:docMk/>
              <pc:sldMasterMk cId="2523064765" sldId="2147483660"/>
              <pc:sldLayoutMk cId="2108219646" sldId="2147483665"/>
              <ac:spMk id="7" creationId="{F4D3A834-11EE-4BDF-A704-0BF0873EFBA3}"/>
            </ac:spMkLst>
          </pc:spChg>
          <pc:spChg chg="mod">
            <ac:chgData name="Anders Furuskär" userId="5c9f1a7d-b689-4c3c-9fb9-968669d3c21c" providerId="ADAL" clId="{F9FAD9AE-6342-434D-965D-0DE7D3FBD558}" dt="2020-01-10T08:02:51.656" v="1972" actId="790"/>
            <ac:spMkLst>
              <pc:docMk/>
              <pc:sldMasterMk cId="2523064765" sldId="2147483660"/>
              <pc:sldLayoutMk cId="2108219646" sldId="2147483665"/>
              <ac:spMk id="8" creationId="{B0BFCB65-C4A0-4777-AB6F-CDDDEBA7BAEE}"/>
            </ac:spMkLst>
          </pc:spChg>
          <pc:spChg chg="mod">
            <ac:chgData name="Anders Furuskär" userId="5c9f1a7d-b689-4c3c-9fb9-968669d3c21c" providerId="ADAL" clId="{F9FAD9AE-6342-434D-965D-0DE7D3FBD558}" dt="2020-01-10T08:02:51.653" v="1969" actId="790"/>
            <ac:spMkLst>
              <pc:docMk/>
              <pc:sldMasterMk cId="2523064765" sldId="2147483660"/>
              <pc:sldLayoutMk cId="2108219646" sldId="2147483665"/>
              <ac:spMk id="11" creationId="{48FE7FF9-3930-4C4A-8BC6-EB9A286812D4}"/>
            </ac:spMkLst>
          </pc:spChg>
          <pc:spChg chg="mod">
            <ac:chgData name="Anders Furuskär" userId="5c9f1a7d-b689-4c3c-9fb9-968669d3c21c" providerId="ADAL" clId="{F9FAD9AE-6342-434D-965D-0DE7D3FBD558}" dt="2020-01-10T08:02:51.654" v="1970" actId="790"/>
            <ac:spMkLst>
              <pc:docMk/>
              <pc:sldMasterMk cId="2523064765" sldId="2147483660"/>
              <pc:sldLayoutMk cId="2108219646" sldId="2147483665"/>
              <ac:spMk id="12" creationId="{A60848B0-180A-4C02-A8B3-E172AF538B61}"/>
            </ac:spMkLst>
          </pc:spChg>
        </pc:sldLayoutChg>
        <pc:sldLayoutChg chg="modSp">
          <pc:chgData name="Anders Furuskär" userId="5c9f1a7d-b689-4c3c-9fb9-968669d3c21c" providerId="ADAL" clId="{F9FAD9AE-6342-434D-965D-0DE7D3FBD558}" dt="2020-01-10T08:02:51.921" v="2172"/>
          <pc:sldLayoutMkLst>
            <pc:docMk/>
            <pc:sldMasterMk cId="2523064765" sldId="2147483660"/>
            <pc:sldLayoutMk cId="299406540" sldId="2147483666"/>
          </pc:sldLayoutMkLst>
          <pc:spChg chg="mod">
            <ac:chgData name="Anders Furuskär" userId="5c9f1a7d-b689-4c3c-9fb9-968669d3c21c" providerId="ADAL" clId="{F9FAD9AE-6342-434D-965D-0DE7D3FBD558}" dt="2020-01-10T08:02:51.657" v="1973"/>
            <ac:spMkLst>
              <pc:docMk/>
              <pc:sldMasterMk cId="2523064765" sldId="2147483660"/>
              <pc:sldLayoutMk cId="299406540" sldId="2147483666"/>
              <ac:spMk id="4" creationId="{00000000-0000-0000-0000-000000000000}"/>
            </ac:spMkLst>
          </pc:spChg>
          <pc:spChg chg="mod">
            <ac:chgData name="Anders Furuskär" userId="5c9f1a7d-b689-4c3c-9fb9-968669d3c21c" providerId="ADAL" clId="{F9FAD9AE-6342-434D-965D-0DE7D3FBD558}" dt="2020-01-10T08:02:51.921" v="2172"/>
            <ac:spMkLst>
              <pc:docMk/>
              <pc:sldMasterMk cId="2523064765" sldId="2147483660"/>
              <pc:sldLayoutMk cId="299406540" sldId="2147483666"/>
              <ac:spMk id="7" creationId="{A51D0608-0A57-43BF-AD18-8DFD8B5D249B}"/>
            </ac:spMkLst>
          </pc:spChg>
          <pc:spChg chg="mod">
            <ac:chgData name="Anders Furuskär" userId="5c9f1a7d-b689-4c3c-9fb9-968669d3c21c" providerId="ADAL" clId="{F9FAD9AE-6342-434D-965D-0DE7D3FBD558}" dt="2020-01-10T08:02:51.660" v="1977" actId="790"/>
            <ac:spMkLst>
              <pc:docMk/>
              <pc:sldMasterMk cId="2523064765" sldId="2147483660"/>
              <pc:sldLayoutMk cId="299406540" sldId="2147483666"/>
              <ac:spMk id="8" creationId="{E1090122-906E-44AF-A054-14B12CB245F6}"/>
            </ac:spMkLst>
          </pc:spChg>
          <pc:spChg chg="mod">
            <ac:chgData name="Anders Furuskär" userId="5c9f1a7d-b689-4c3c-9fb9-968669d3c21c" providerId="ADAL" clId="{F9FAD9AE-6342-434D-965D-0DE7D3FBD558}" dt="2020-01-10T08:02:51.657" v="1974" actId="790"/>
            <ac:spMkLst>
              <pc:docMk/>
              <pc:sldMasterMk cId="2523064765" sldId="2147483660"/>
              <pc:sldLayoutMk cId="299406540" sldId="2147483666"/>
              <ac:spMk id="10" creationId="{4F3FE80A-6B53-492B-8FC1-A575806A0D00}"/>
            </ac:spMkLst>
          </pc:spChg>
          <pc:spChg chg="mod">
            <ac:chgData name="Anders Furuskär" userId="5c9f1a7d-b689-4c3c-9fb9-968669d3c21c" providerId="ADAL" clId="{F9FAD9AE-6342-434D-965D-0DE7D3FBD558}" dt="2020-01-10T08:02:51.658" v="1975" actId="790"/>
            <ac:spMkLst>
              <pc:docMk/>
              <pc:sldMasterMk cId="2523064765" sldId="2147483660"/>
              <pc:sldLayoutMk cId="299406540" sldId="2147483666"/>
              <ac:spMk id="11" creationId="{3AECA499-20B0-4F79-85A2-1C9D1BFBB0C0}"/>
            </ac:spMkLst>
          </pc:spChg>
        </pc:sldLayoutChg>
        <pc:sldLayoutChg chg="modSp">
          <pc:chgData name="Anders Furuskär" userId="5c9f1a7d-b689-4c3c-9fb9-968669d3c21c" providerId="ADAL" clId="{F9FAD9AE-6342-434D-965D-0DE7D3FBD558}" dt="2020-01-10T08:02:51.926" v="2175"/>
          <pc:sldLayoutMkLst>
            <pc:docMk/>
            <pc:sldMasterMk cId="2523064765" sldId="2147483660"/>
            <pc:sldLayoutMk cId="3450366910" sldId="2147483667"/>
          </pc:sldLayoutMkLst>
          <pc:spChg chg="mod">
            <ac:chgData name="Anders Furuskär" userId="5c9f1a7d-b689-4c3c-9fb9-968669d3c21c" providerId="ADAL" clId="{F9FAD9AE-6342-434D-965D-0DE7D3FBD558}" dt="2020-01-10T08:02:51.661" v="1978" actId="790"/>
            <ac:spMkLst>
              <pc:docMk/>
              <pc:sldMasterMk cId="2523064765" sldId="2147483660"/>
              <pc:sldLayoutMk cId="3450366910" sldId="2147483667"/>
              <ac:spMk id="4" creationId="{00000000-0000-0000-0000-000000000000}"/>
            </ac:spMkLst>
          </pc:spChg>
          <pc:spChg chg="mod">
            <ac:chgData name="Anders Furuskär" userId="5c9f1a7d-b689-4c3c-9fb9-968669d3c21c" providerId="ADAL" clId="{F9FAD9AE-6342-434D-965D-0DE7D3FBD558}" dt="2020-01-10T08:02:51.926" v="2175"/>
            <ac:spMkLst>
              <pc:docMk/>
              <pc:sldMasterMk cId="2523064765" sldId="2147483660"/>
              <pc:sldLayoutMk cId="3450366910" sldId="2147483667"/>
              <ac:spMk id="7" creationId="{89A384A6-2ED7-4C73-9166-564C827C9CC4}"/>
            </ac:spMkLst>
          </pc:spChg>
          <pc:spChg chg="mod">
            <ac:chgData name="Anders Furuskär" userId="5c9f1a7d-b689-4c3c-9fb9-968669d3c21c" providerId="ADAL" clId="{F9FAD9AE-6342-434D-965D-0DE7D3FBD558}" dt="2020-01-10T08:02:51.665" v="1982" actId="790"/>
            <ac:spMkLst>
              <pc:docMk/>
              <pc:sldMasterMk cId="2523064765" sldId="2147483660"/>
              <pc:sldLayoutMk cId="3450366910" sldId="2147483667"/>
              <ac:spMk id="8" creationId="{82C84FC9-A121-42A0-B02B-2C2E8358C2B7}"/>
            </ac:spMkLst>
          </pc:spChg>
          <pc:spChg chg="mod">
            <ac:chgData name="Anders Furuskär" userId="5c9f1a7d-b689-4c3c-9fb9-968669d3c21c" providerId="ADAL" clId="{F9FAD9AE-6342-434D-965D-0DE7D3FBD558}" dt="2020-01-10T08:02:51.662" v="1979" actId="790"/>
            <ac:spMkLst>
              <pc:docMk/>
              <pc:sldMasterMk cId="2523064765" sldId="2147483660"/>
              <pc:sldLayoutMk cId="3450366910" sldId="2147483667"/>
              <ac:spMk id="10" creationId="{6AB007D5-DA18-4842-9C2D-8C72512602C0}"/>
            </ac:spMkLst>
          </pc:spChg>
          <pc:spChg chg="mod">
            <ac:chgData name="Anders Furuskär" userId="5c9f1a7d-b689-4c3c-9fb9-968669d3c21c" providerId="ADAL" clId="{F9FAD9AE-6342-434D-965D-0DE7D3FBD558}" dt="2020-01-10T08:02:51.663" v="1980" actId="790"/>
            <ac:spMkLst>
              <pc:docMk/>
              <pc:sldMasterMk cId="2523064765" sldId="2147483660"/>
              <pc:sldLayoutMk cId="3450366910" sldId="2147483667"/>
              <ac:spMk id="11" creationId="{0D3699C9-F9CA-4781-89C3-F0A901D1F1AF}"/>
            </ac:spMkLst>
          </pc:spChg>
        </pc:sldLayoutChg>
        <pc:sldLayoutChg chg="modSp">
          <pc:chgData name="Anders Furuskär" userId="5c9f1a7d-b689-4c3c-9fb9-968669d3c21c" providerId="ADAL" clId="{F9FAD9AE-6342-434D-965D-0DE7D3FBD558}" dt="2020-01-10T08:02:51.930" v="2178"/>
          <pc:sldLayoutMkLst>
            <pc:docMk/>
            <pc:sldMasterMk cId="2523064765" sldId="2147483660"/>
            <pc:sldLayoutMk cId="3593654033" sldId="2147483668"/>
          </pc:sldLayoutMkLst>
          <pc:spChg chg="mod">
            <ac:chgData name="Anders Furuskär" userId="5c9f1a7d-b689-4c3c-9fb9-968669d3c21c" providerId="ADAL" clId="{F9FAD9AE-6342-434D-965D-0DE7D3FBD558}" dt="2020-01-10T08:02:51.666" v="1983" actId="790"/>
            <ac:spMkLst>
              <pc:docMk/>
              <pc:sldMasterMk cId="2523064765" sldId="2147483660"/>
              <pc:sldLayoutMk cId="3593654033" sldId="2147483668"/>
              <ac:spMk id="4" creationId="{00000000-0000-0000-0000-000000000000}"/>
            </ac:spMkLst>
          </pc:spChg>
          <pc:spChg chg="mod">
            <ac:chgData name="Anders Furuskär" userId="5c9f1a7d-b689-4c3c-9fb9-968669d3c21c" providerId="ADAL" clId="{F9FAD9AE-6342-434D-965D-0DE7D3FBD558}" dt="2020-01-10T08:02:51.930" v="2178"/>
            <ac:spMkLst>
              <pc:docMk/>
              <pc:sldMasterMk cId="2523064765" sldId="2147483660"/>
              <pc:sldLayoutMk cId="3593654033" sldId="2147483668"/>
              <ac:spMk id="7" creationId="{88BB9017-2EBC-4916-882A-FAB5684DE9CF}"/>
            </ac:spMkLst>
          </pc:spChg>
          <pc:spChg chg="mod">
            <ac:chgData name="Anders Furuskär" userId="5c9f1a7d-b689-4c3c-9fb9-968669d3c21c" providerId="ADAL" clId="{F9FAD9AE-6342-434D-965D-0DE7D3FBD558}" dt="2020-01-10T08:02:51.669" v="1987" actId="790"/>
            <ac:spMkLst>
              <pc:docMk/>
              <pc:sldMasterMk cId="2523064765" sldId="2147483660"/>
              <pc:sldLayoutMk cId="3593654033" sldId="2147483668"/>
              <ac:spMk id="8" creationId="{E7F6A807-1479-4A4A-8685-DB8E37BEB19A}"/>
            </ac:spMkLst>
          </pc:spChg>
          <pc:spChg chg="mod">
            <ac:chgData name="Anders Furuskär" userId="5c9f1a7d-b689-4c3c-9fb9-968669d3c21c" providerId="ADAL" clId="{F9FAD9AE-6342-434D-965D-0DE7D3FBD558}" dt="2020-01-10T08:02:51.667" v="1984" actId="790"/>
            <ac:spMkLst>
              <pc:docMk/>
              <pc:sldMasterMk cId="2523064765" sldId="2147483660"/>
              <pc:sldLayoutMk cId="3593654033" sldId="2147483668"/>
              <ac:spMk id="10" creationId="{F1368AB3-821C-4A71-B119-C0A8AA44A93F}"/>
            </ac:spMkLst>
          </pc:spChg>
          <pc:spChg chg="mod">
            <ac:chgData name="Anders Furuskär" userId="5c9f1a7d-b689-4c3c-9fb9-968669d3c21c" providerId="ADAL" clId="{F9FAD9AE-6342-434D-965D-0DE7D3FBD558}" dt="2020-01-10T08:02:51.668" v="1985" actId="790"/>
            <ac:spMkLst>
              <pc:docMk/>
              <pc:sldMasterMk cId="2523064765" sldId="2147483660"/>
              <pc:sldLayoutMk cId="3593654033" sldId="2147483668"/>
              <ac:spMk id="11" creationId="{8561E9FC-533B-4891-A7E3-A3DDB1BD26FB}"/>
            </ac:spMkLst>
          </pc:spChg>
        </pc:sldLayoutChg>
        <pc:sldLayoutChg chg="modSp">
          <pc:chgData name="Anders Furuskär" userId="5c9f1a7d-b689-4c3c-9fb9-968669d3c21c" providerId="ADAL" clId="{F9FAD9AE-6342-434D-965D-0DE7D3FBD558}" dt="2020-01-10T08:02:51.934" v="2181"/>
          <pc:sldLayoutMkLst>
            <pc:docMk/>
            <pc:sldMasterMk cId="2523064765" sldId="2147483660"/>
            <pc:sldLayoutMk cId="4136202525" sldId="2147483669"/>
          </pc:sldLayoutMkLst>
          <pc:spChg chg="mod">
            <ac:chgData name="Anders Furuskär" userId="5c9f1a7d-b689-4c3c-9fb9-968669d3c21c" providerId="ADAL" clId="{F9FAD9AE-6342-434D-965D-0DE7D3FBD558}" dt="2020-01-10T08:02:51.670" v="1988" actId="790"/>
            <ac:spMkLst>
              <pc:docMk/>
              <pc:sldMasterMk cId="2523064765" sldId="2147483660"/>
              <pc:sldLayoutMk cId="4136202525" sldId="2147483669"/>
              <ac:spMk id="4" creationId="{00000000-0000-0000-0000-000000000000}"/>
            </ac:spMkLst>
          </pc:spChg>
          <pc:spChg chg="mod">
            <ac:chgData name="Anders Furuskär" userId="5c9f1a7d-b689-4c3c-9fb9-968669d3c21c" providerId="ADAL" clId="{F9FAD9AE-6342-434D-965D-0DE7D3FBD558}" dt="2020-01-10T08:02:51.934" v="2181"/>
            <ac:spMkLst>
              <pc:docMk/>
              <pc:sldMasterMk cId="2523064765" sldId="2147483660"/>
              <pc:sldLayoutMk cId="4136202525" sldId="2147483669"/>
              <ac:spMk id="7" creationId="{515DEFEB-D8FB-411D-89D1-C457BD4FE531}"/>
            </ac:spMkLst>
          </pc:spChg>
          <pc:spChg chg="mod">
            <ac:chgData name="Anders Furuskär" userId="5c9f1a7d-b689-4c3c-9fb9-968669d3c21c" providerId="ADAL" clId="{F9FAD9AE-6342-434D-965D-0DE7D3FBD558}" dt="2020-01-10T08:02:51.676" v="1992" actId="790"/>
            <ac:spMkLst>
              <pc:docMk/>
              <pc:sldMasterMk cId="2523064765" sldId="2147483660"/>
              <pc:sldLayoutMk cId="4136202525" sldId="2147483669"/>
              <ac:spMk id="8" creationId="{3E2F9C47-A316-4B0F-8C2E-D42B253351EB}"/>
            </ac:spMkLst>
          </pc:spChg>
          <pc:spChg chg="mod">
            <ac:chgData name="Anders Furuskär" userId="5c9f1a7d-b689-4c3c-9fb9-968669d3c21c" providerId="ADAL" clId="{F9FAD9AE-6342-434D-965D-0DE7D3FBD558}" dt="2020-01-10T08:02:51.671" v="1989" actId="790"/>
            <ac:spMkLst>
              <pc:docMk/>
              <pc:sldMasterMk cId="2523064765" sldId="2147483660"/>
              <pc:sldLayoutMk cId="4136202525" sldId="2147483669"/>
              <ac:spMk id="12" creationId="{93CB56C1-2916-4C60-8532-A023564D2C57}"/>
            </ac:spMkLst>
          </pc:spChg>
          <pc:spChg chg="mod">
            <ac:chgData name="Anders Furuskär" userId="5c9f1a7d-b689-4c3c-9fb9-968669d3c21c" providerId="ADAL" clId="{F9FAD9AE-6342-434D-965D-0DE7D3FBD558}" dt="2020-01-10T08:02:51.673" v="1990" actId="790"/>
            <ac:spMkLst>
              <pc:docMk/>
              <pc:sldMasterMk cId="2523064765" sldId="2147483660"/>
              <pc:sldLayoutMk cId="4136202525" sldId="2147483669"/>
              <ac:spMk id="13" creationId="{61DC6511-5700-4E95-89CA-81484C248C03}"/>
            </ac:spMkLst>
          </pc:spChg>
        </pc:sldLayoutChg>
        <pc:sldLayoutChg chg="modSp">
          <pc:chgData name="Anders Furuskär" userId="5c9f1a7d-b689-4c3c-9fb9-968669d3c21c" providerId="ADAL" clId="{F9FAD9AE-6342-434D-965D-0DE7D3FBD558}" dt="2020-01-10T08:02:51.938" v="2184"/>
          <pc:sldLayoutMkLst>
            <pc:docMk/>
            <pc:sldMasterMk cId="2523064765" sldId="2147483660"/>
            <pc:sldLayoutMk cId="1267818655" sldId="2147483670"/>
          </pc:sldLayoutMkLst>
          <pc:spChg chg="mod">
            <ac:chgData name="Anders Furuskär" userId="5c9f1a7d-b689-4c3c-9fb9-968669d3c21c" providerId="ADAL" clId="{F9FAD9AE-6342-434D-965D-0DE7D3FBD558}" dt="2020-01-10T08:02:51.676" v="1993" actId="790"/>
            <ac:spMkLst>
              <pc:docMk/>
              <pc:sldMasterMk cId="2523064765" sldId="2147483660"/>
              <pc:sldLayoutMk cId="1267818655" sldId="2147483670"/>
              <ac:spMk id="4" creationId="{00000000-0000-0000-0000-000000000000}"/>
            </ac:spMkLst>
          </pc:spChg>
          <pc:spChg chg="mod">
            <ac:chgData name="Anders Furuskär" userId="5c9f1a7d-b689-4c3c-9fb9-968669d3c21c" providerId="ADAL" clId="{F9FAD9AE-6342-434D-965D-0DE7D3FBD558}" dt="2020-01-10T08:02:51.938" v="2184"/>
            <ac:spMkLst>
              <pc:docMk/>
              <pc:sldMasterMk cId="2523064765" sldId="2147483660"/>
              <pc:sldLayoutMk cId="1267818655" sldId="2147483670"/>
              <ac:spMk id="7" creationId="{E08DADFB-44CC-4810-9193-0C9F586CE666}"/>
            </ac:spMkLst>
          </pc:spChg>
          <pc:spChg chg="mod">
            <ac:chgData name="Anders Furuskär" userId="5c9f1a7d-b689-4c3c-9fb9-968669d3c21c" providerId="ADAL" clId="{F9FAD9AE-6342-434D-965D-0DE7D3FBD558}" dt="2020-01-10T08:02:51.680" v="1997" actId="790"/>
            <ac:spMkLst>
              <pc:docMk/>
              <pc:sldMasterMk cId="2523064765" sldId="2147483660"/>
              <pc:sldLayoutMk cId="1267818655" sldId="2147483670"/>
              <ac:spMk id="8" creationId="{B20F1184-2943-4F17-9C57-995EA2003751}"/>
            </ac:spMkLst>
          </pc:spChg>
          <pc:spChg chg="mod">
            <ac:chgData name="Anders Furuskär" userId="5c9f1a7d-b689-4c3c-9fb9-968669d3c21c" providerId="ADAL" clId="{F9FAD9AE-6342-434D-965D-0DE7D3FBD558}" dt="2020-01-10T08:02:51.677" v="1994" actId="790"/>
            <ac:spMkLst>
              <pc:docMk/>
              <pc:sldMasterMk cId="2523064765" sldId="2147483660"/>
              <pc:sldLayoutMk cId="1267818655" sldId="2147483670"/>
              <ac:spMk id="12" creationId="{93CB56C1-2916-4C60-8532-A023564D2C57}"/>
            </ac:spMkLst>
          </pc:spChg>
          <pc:spChg chg="mod">
            <ac:chgData name="Anders Furuskär" userId="5c9f1a7d-b689-4c3c-9fb9-968669d3c21c" providerId="ADAL" clId="{F9FAD9AE-6342-434D-965D-0DE7D3FBD558}" dt="2020-01-10T08:02:51.677" v="1995" actId="790"/>
            <ac:spMkLst>
              <pc:docMk/>
              <pc:sldMasterMk cId="2523064765" sldId="2147483660"/>
              <pc:sldLayoutMk cId="1267818655" sldId="2147483670"/>
              <ac:spMk id="13" creationId="{61DC6511-5700-4E95-89CA-81484C248C03}"/>
            </ac:spMkLst>
          </pc:spChg>
        </pc:sldLayoutChg>
        <pc:sldLayoutChg chg="modSp">
          <pc:chgData name="Anders Furuskär" userId="5c9f1a7d-b689-4c3c-9fb9-968669d3c21c" providerId="ADAL" clId="{F9FAD9AE-6342-434D-965D-0DE7D3FBD558}" dt="2020-01-10T08:02:51.942" v="2187"/>
          <pc:sldLayoutMkLst>
            <pc:docMk/>
            <pc:sldMasterMk cId="2523064765" sldId="2147483660"/>
            <pc:sldLayoutMk cId="3355176887" sldId="2147483671"/>
          </pc:sldLayoutMkLst>
          <pc:spChg chg="mod">
            <ac:chgData name="Anders Furuskär" userId="5c9f1a7d-b689-4c3c-9fb9-968669d3c21c" providerId="ADAL" clId="{F9FAD9AE-6342-434D-965D-0DE7D3FBD558}" dt="2020-01-10T08:02:51.942" v="2187"/>
            <ac:spMkLst>
              <pc:docMk/>
              <pc:sldMasterMk cId="2523064765" sldId="2147483660"/>
              <pc:sldLayoutMk cId="3355176887" sldId="2147483671"/>
              <ac:spMk id="4" creationId="{7AB1CD1C-AD0D-4C0E-8012-BDF9F1E4C38B}"/>
            </ac:spMkLst>
          </pc:spChg>
          <pc:spChg chg="mod">
            <ac:chgData name="Anders Furuskär" userId="5c9f1a7d-b689-4c3c-9fb9-968669d3c21c" providerId="ADAL" clId="{F9FAD9AE-6342-434D-965D-0DE7D3FBD558}" dt="2020-01-10T08:02:51.683" v="2001" actId="790"/>
            <ac:spMkLst>
              <pc:docMk/>
              <pc:sldMasterMk cId="2523064765" sldId="2147483660"/>
              <pc:sldLayoutMk cId="3355176887" sldId="2147483671"/>
              <ac:spMk id="5" creationId="{280FD398-9480-44AE-B01C-23BDC7D4B6B7}"/>
            </ac:spMkLst>
          </pc:spChg>
          <pc:spChg chg="mod">
            <ac:chgData name="Anders Furuskär" userId="5c9f1a7d-b689-4c3c-9fb9-968669d3c21c" providerId="ADAL" clId="{F9FAD9AE-6342-434D-965D-0DE7D3FBD558}" dt="2020-01-10T08:02:51.681" v="1998" actId="790"/>
            <ac:spMkLst>
              <pc:docMk/>
              <pc:sldMasterMk cId="2523064765" sldId="2147483660"/>
              <pc:sldLayoutMk cId="3355176887" sldId="2147483671"/>
              <ac:spMk id="9" creationId="{696C7C8F-5086-466A-8108-2FE0A8663D59}"/>
            </ac:spMkLst>
          </pc:spChg>
          <pc:spChg chg="mod">
            <ac:chgData name="Anders Furuskär" userId="5c9f1a7d-b689-4c3c-9fb9-968669d3c21c" providerId="ADAL" clId="{F9FAD9AE-6342-434D-965D-0DE7D3FBD558}" dt="2020-01-10T08:02:51.681" v="1999" actId="790"/>
            <ac:spMkLst>
              <pc:docMk/>
              <pc:sldMasterMk cId="2523064765" sldId="2147483660"/>
              <pc:sldLayoutMk cId="3355176887" sldId="2147483671"/>
              <ac:spMk id="10" creationId="{ED5DEA0B-CF0D-4EE6-B6A8-90BAF3DE8AF1}"/>
            </ac:spMkLst>
          </pc:spChg>
        </pc:sldLayoutChg>
        <pc:sldLayoutChg chg="modSp">
          <pc:chgData name="Anders Furuskär" userId="5c9f1a7d-b689-4c3c-9fb9-968669d3c21c" providerId="ADAL" clId="{F9FAD9AE-6342-434D-965D-0DE7D3FBD558}" dt="2020-01-10T08:02:51.947" v="2190"/>
          <pc:sldLayoutMkLst>
            <pc:docMk/>
            <pc:sldMasterMk cId="2523064765" sldId="2147483660"/>
            <pc:sldLayoutMk cId="1793964376" sldId="2147483672"/>
          </pc:sldLayoutMkLst>
          <pc:spChg chg="mod">
            <ac:chgData name="Anders Furuskär" userId="5c9f1a7d-b689-4c3c-9fb9-968669d3c21c" providerId="ADAL" clId="{F9FAD9AE-6342-434D-965D-0DE7D3FBD558}" dt="2020-01-10T08:02:51.947" v="2190"/>
            <ac:spMkLst>
              <pc:docMk/>
              <pc:sldMasterMk cId="2523064765" sldId="2147483660"/>
              <pc:sldLayoutMk cId="1793964376" sldId="2147483672"/>
              <ac:spMk id="3" creationId="{76D5DBE1-F5A0-4F54-BCB1-8A4278408056}"/>
            </ac:spMkLst>
          </pc:spChg>
          <pc:spChg chg="mod">
            <ac:chgData name="Anders Furuskär" userId="5c9f1a7d-b689-4c3c-9fb9-968669d3c21c" providerId="ADAL" clId="{F9FAD9AE-6342-434D-965D-0DE7D3FBD558}" dt="2020-01-10T08:02:51.686" v="2004" actId="790"/>
            <ac:spMkLst>
              <pc:docMk/>
              <pc:sldMasterMk cId="2523064765" sldId="2147483660"/>
              <pc:sldLayoutMk cId="1793964376" sldId="2147483672"/>
              <ac:spMk id="4" creationId="{EBCE69E9-15BF-463F-B5D4-3C1F6E9F6B53}"/>
            </ac:spMkLst>
          </pc:spChg>
          <pc:spChg chg="mod">
            <ac:chgData name="Anders Furuskär" userId="5c9f1a7d-b689-4c3c-9fb9-968669d3c21c" providerId="ADAL" clId="{F9FAD9AE-6342-434D-965D-0DE7D3FBD558}" dt="2020-01-10T08:02:51.683" v="2002" actId="790"/>
            <ac:spMkLst>
              <pc:docMk/>
              <pc:sldMasterMk cId="2523064765" sldId="2147483660"/>
              <pc:sldLayoutMk cId="1793964376" sldId="2147483672"/>
              <ac:spMk id="22531" creationId="{00000000-0000-0000-0000-000000000000}"/>
            </ac:spMkLst>
          </pc:spChg>
        </pc:sldLayoutChg>
        <pc:sldLayoutChg chg="modSp">
          <pc:chgData name="Anders Furuskär" userId="5c9f1a7d-b689-4c3c-9fb9-968669d3c21c" providerId="ADAL" clId="{F9FAD9AE-6342-434D-965D-0DE7D3FBD558}" dt="2020-01-10T08:02:51.954" v="2196"/>
          <pc:sldLayoutMkLst>
            <pc:docMk/>
            <pc:sldMasterMk cId="2523064765" sldId="2147483660"/>
            <pc:sldLayoutMk cId="3415456144" sldId="2147483673"/>
          </pc:sldLayoutMkLst>
          <pc:spChg chg="mod">
            <ac:chgData name="Anders Furuskär" userId="5c9f1a7d-b689-4c3c-9fb9-968669d3c21c" providerId="ADAL" clId="{F9FAD9AE-6342-434D-965D-0DE7D3FBD558}" dt="2020-01-10T08:02:51.954" v="2196"/>
            <ac:spMkLst>
              <pc:docMk/>
              <pc:sldMasterMk cId="2523064765" sldId="2147483660"/>
              <pc:sldLayoutMk cId="3415456144" sldId="2147483673"/>
              <ac:spMk id="3" creationId="{C44ECCE6-4D94-443E-8C20-CA233A5C0572}"/>
            </ac:spMkLst>
          </pc:spChg>
          <pc:spChg chg="mod">
            <ac:chgData name="Anders Furuskär" userId="5c9f1a7d-b689-4c3c-9fb9-968669d3c21c" providerId="ADAL" clId="{F9FAD9AE-6342-434D-965D-0DE7D3FBD558}" dt="2020-01-10T08:02:51.689" v="2007" actId="790"/>
            <ac:spMkLst>
              <pc:docMk/>
              <pc:sldMasterMk cId="2523064765" sldId="2147483660"/>
              <pc:sldLayoutMk cId="3415456144" sldId="2147483673"/>
              <ac:spMk id="4" creationId="{00000000-0000-0000-0000-000000000000}"/>
            </ac:spMkLst>
          </pc:spChg>
          <pc:spChg chg="mod">
            <ac:chgData name="Anders Furuskär" userId="5c9f1a7d-b689-4c3c-9fb9-968669d3c21c" providerId="ADAL" clId="{F9FAD9AE-6342-434D-965D-0DE7D3FBD558}" dt="2020-01-10T08:02:51.690" v="2009" actId="790"/>
            <ac:spMkLst>
              <pc:docMk/>
              <pc:sldMasterMk cId="2523064765" sldId="2147483660"/>
              <pc:sldLayoutMk cId="3415456144" sldId="2147483673"/>
              <ac:spMk id="5" creationId="{CA0A38D4-B093-4CE6-9935-648A137BFECE}"/>
            </ac:spMkLst>
          </pc:spChg>
        </pc:sldLayoutChg>
        <pc:sldLayoutChg chg="modSp">
          <pc:chgData name="Anders Furuskär" userId="5c9f1a7d-b689-4c3c-9fb9-968669d3c21c" providerId="ADAL" clId="{F9FAD9AE-6342-434D-965D-0DE7D3FBD558}" dt="2020-01-10T08:02:51.986" v="2220"/>
          <pc:sldLayoutMkLst>
            <pc:docMk/>
            <pc:sldMasterMk cId="2523064765" sldId="2147483660"/>
            <pc:sldLayoutMk cId="3933167755" sldId="2147483674"/>
          </pc:sldLayoutMkLst>
          <pc:spChg chg="mod">
            <ac:chgData name="Anders Furuskär" userId="5c9f1a7d-b689-4c3c-9fb9-968669d3c21c" providerId="ADAL" clId="{F9FAD9AE-6342-434D-965D-0DE7D3FBD558}" dt="2020-01-10T08:02:51.719" v="2039" actId="790"/>
            <ac:spMkLst>
              <pc:docMk/>
              <pc:sldMasterMk cId="2523064765" sldId="2147483660"/>
              <pc:sldLayoutMk cId="3933167755" sldId="2147483674"/>
              <ac:spMk id="3" creationId="{810CFEFC-6AC8-4817-A0D3-6029D48BD293}"/>
            </ac:spMkLst>
          </pc:spChg>
          <pc:spChg chg="mod">
            <ac:chgData name="Anders Furuskär" userId="5c9f1a7d-b689-4c3c-9fb9-968669d3c21c" providerId="ADAL" clId="{F9FAD9AE-6342-434D-965D-0DE7D3FBD558}" dt="2020-01-10T08:02:51.717" v="2038" actId="790"/>
            <ac:spMkLst>
              <pc:docMk/>
              <pc:sldMasterMk cId="2523064765" sldId="2147483660"/>
              <pc:sldLayoutMk cId="3933167755" sldId="2147483674"/>
              <ac:spMk id="5" creationId="{00000000-0000-0000-0000-000000000000}"/>
            </ac:spMkLst>
          </pc:spChg>
          <pc:spChg chg="mod">
            <ac:chgData name="Anders Furuskär" userId="5c9f1a7d-b689-4c3c-9fb9-968669d3c21c" providerId="ADAL" clId="{F9FAD9AE-6342-434D-965D-0DE7D3FBD558}" dt="2020-01-10T08:02:51.986" v="2220"/>
            <ac:spMkLst>
              <pc:docMk/>
              <pc:sldMasterMk cId="2523064765" sldId="2147483660"/>
              <pc:sldLayoutMk cId="3933167755" sldId="2147483674"/>
              <ac:spMk id="8" creationId="{C2AD0284-E6BA-49D8-AB3F-D94DBB1D54F0}"/>
            </ac:spMkLst>
          </pc:spChg>
          <pc:spChg chg="mod">
            <ac:chgData name="Anders Furuskär" userId="5c9f1a7d-b689-4c3c-9fb9-968669d3c21c" providerId="ADAL" clId="{F9FAD9AE-6342-434D-965D-0DE7D3FBD558}" dt="2020-01-10T08:02:51.720" v="2041" actId="790"/>
            <ac:spMkLst>
              <pc:docMk/>
              <pc:sldMasterMk cId="2523064765" sldId="2147483660"/>
              <pc:sldLayoutMk cId="3933167755" sldId="2147483674"/>
              <ac:spMk id="11" creationId="{87C4DFC4-62BA-4C52-B36B-44A75684A81F}"/>
            </ac:spMkLst>
          </pc:spChg>
        </pc:sldLayoutChg>
        <pc:sldLayoutChg chg="modSp">
          <pc:chgData name="Anders Furuskär" userId="5c9f1a7d-b689-4c3c-9fb9-968669d3c21c" providerId="ADAL" clId="{F9FAD9AE-6342-434D-965D-0DE7D3FBD558}" dt="2020-01-10T08:02:52.017" v="2241"/>
          <pc:sldLayoutMkLst>
            <pc:docMk/>
            <pc:sldMasterMk cId="2523064765" sldId="2147483660"/>
            <pc:sldLayoutMk cId="675883818" sldId="2147483675"/>
          </pc:sldLayoutMkLst>
          <pc:spChg chg="mod">
            <ac:chgData name="Anders Furuskär" userId="5c9f1a7d-b689-4c3c-9fb9-968669d3c21c" providerId="ADAL" clId="{F9FAD9AE-6342-434D-965D-0DE7D3FBD558}" dt="2020-01-10T08:02:51.752" v="2069" actId="790"/>
            <ac:spMkLst>
              <pc:docMk/>
              <pc:sldMasterMk cId="2523064765" sldId="2147483660"/>
              <pc:sldLayoutMk cId="675883818" sldId="2147483675"/>
              <ac:spMk id="3" creationId="{00000000-0000-0000-0000-000000000000}"/>
            </ac:spMkLst>
          </pc:spChg>
          <pc:spChg chg="mod">
            <ac:chgData name="Anders Furuskär" userId="5c9f1a7d-b689-4c3c-9fb9-968669d3c21c" providerId="ADAL" clId="{F9FAD9AE-6342-434D-965D-0DE7D3FBD558}" dt="2020-01-10T08:02:51.753" v="2070" actId="790"/>
            <ac:spMkLst>
              <pc:docMk/>
              <pc:sldMasterMk cId="2523064765" sldId="2147483660"/>
              <pc:sldLayoutMk cId="675883818" sldId="2147483675"/>
              <ac:spMk id="5" creationId="{00000000-0000-0000-0000-000000000000}"/>
            </ac:spMkLst>
          </pc:spChg>
          <pc:spChg chg="mod">
            <ac:chgData name="Anders Furuskär" userId="5c9f1a7d-b689-4c3c-9fb9-968669d3c21c" providerId="ADAL" clId="{F9FAD9AE-6342-434D-965D-0DE7D3FBD558}" dt="2020-01-10T08:02:51.751" v="2068" actId="790"/>
            <ac:spMkLst>
              <pc:docMk/>
              <pc:sldMasterMk cId="2523064765" sldId="2147483660"/>
              <pc:sldLayoutMk cId="675883818" sldId="2147483675"/>
              <ac:spMk id="6" creationId="{891BF4C4-9DF9-4D9F-A738-37FBCD45AA68}"/>
            </ac:spMkLst>
          </pc:spChg>
          <pc:spChg chg="mod">
            <ac:chgData name="Anders Furuskär" userId="5c9f1a7d-b689-4c3c-9fb9-968669d3c21c" providerId="ADAL" clId="{F9FAD9AE-6342-434D-965D-0DE7D3FBD558}" dt="2020-01-10T08:02:52.017" v="2241"/>
            <ac:spMkLst>
              <pc:docMk/>
              <pc:sldMasterMk cId="2523064765" sldId="2147483660"/>
              <pc:sldLayoutMk cId="675883818" sldId="2147483675"/>
              <ac:spMk id="8" creationId="{53797230-5A6C-4718-8C90-CB9F2709B382}"/>
            </ac:spMkLst>
          </pc:spChg>
          <pc:spChg chg="mod">
            <ac:chgData name="Anders Furuskär" userId="5c9f1a7d-b689-4c3c-9fb9-968669d3c21c" providerId="ADAL" clId="{F9FAD9AE-6342-434D-965D-0DE7D3FBD558}" dt="2020-01-10T08:02:51.756" v="2072" actId="790"/>
            <ac:spMkLst>
              <pc:docMk/>
              <pc:sldMasterMk cId="2523064765" sldId="2147483660"/>
              <pc:sldLayoutMk cId="675883818" sldId="2147483675"/>
              <ac:spMk id="9" creationId="{F6894424-A363-4771-BFDF-A3CD35CCD7D5}"/>
            </ac:spMkLst>
          </pc:spChg>
        </pc:sldLayoutChg>
        <pc:sldLayoutChg chg="modSp">
          <pc:chgData name="Anders Furuskär" userId="5c9f1a7d-b689-4c3c-9fb9-968669d3c21c" providerId="ADAL" clId="{F9FAD9AE-6342-434D-965D-0DE7D3FBD558}" dt="2020-01-10T08:02:52.021" v="2244"/>
          <pc:sldLayoutMkLst>
            <pc:docMk/>
            <pc:sldMasterMk cId="2523064765" sldId="2147483660"/>
            <pc:sldLayoutMk cId="192221419" sldId="2147483676"/>
          </pc:sldLayoutMkLst>
          <pc:spChg chg="mod">
            <ac:chgData name="Anders Furuskär" userId="5c9f1a7d-b689-4c3c-9fb9-968669d3c21c" providerId="ADAL" clId="{F9FAD9AE-6342-434D-965D-0DE7D3FBD558}" dt="2020-01-10T08:02:51.760" v="2075" actId="790"/>
            <ac:spMkLst>
              <pc:docMk/>
              <pc:sldMasterMk cId="2523064765" sldId="2147483660"/>
              <pc:sldLayoutMk cId="192221419" sldId="2147483676"/>
              <ac:spMk id="6" creationId="{00000000-0000-0000-0000-000000000000}"/>
            </ac:spMkLst>
          </pc:spChg>
          <pc:spChg chg="mod">
            <ac:chgData name="Anders Furuskär" userId="5c9f1a7d-b689-4c3c-9fb9-968669d3c21c" providerId="ADAL" clId="{F9FAD9AE-6342-434D-965D-0DE7D3FBD558}" dt="2020-01-10T08:02:51.756" v="2073" actId="790"/>
            <ac:spMkLst>
              <pc:docMk/>
              <pc:sldMasterMk cId="2523064765" sldId="2147483660"/>
              <pc:sldLayoutMk cId="192221419" sldId="2147483676"/>
              <ac:spMk id="7" creationId="{B1CFD82C-8968-4B87-A964-6288AF293D77}"/>
            </ac:spMkLst>
          </pc:spChg>
          <pc:spChg chg="mod">
            <ac:chgData name="Anders Furuskär" userId="5c9f1a7d-b689-4c3c-9fb9-968669d3c21c" providerId="ADAL" clId="{F9FAD9AE-6342-434D-965D-0DE7D3FBD558}" dt="2020-01-10T08:02:51.758" v="2074" actId="790"/>
            <ac:spMkLst>
              <pc:docMk/>
              <pc:sldMasterMk cId="2523064765" sldId="2147483660"/>
              <pc:sldLayoutMk cId="192221419" sldId="2147483676"/>
              <ac:spMk id="8" creationId="{00000000-0000-0000-0000-000000000000}"/>
            </ac:spMkLst>
          </pc:spChg>
          <pc:spChg chg="mod">
            <ac:chgData name="Anders Furuskär" userId="5c9f1a7d-b689-4c3c-9fb9-968669d3c21c" providerId="ADAL" clId="{F9FAD9AE-6342-434D-965D-0DE7D3FBD558}" dt="2020-01-10T08:02:52.021" v="2244"/>
            <ac:spMkLst>
              <pc:docMk/>
              <pc:sldMasterMk cId="2523064765" sldId="2147483660"/>
              <pc:sldLayoutMk cId="192221419" sldId="2147483676"/>
              <ac:spMk id="9" creationId="{00E7BBCA-E768-4FD9-82EA-328297783367}"/>
            </ac:spMkLst>
          </pc:spChg>
          <pc:spChg chg="mod">
            <ac:chgData name="Anders Furuskär" userId="5c9f1a7d-b689-4c3c-9fb9-968669d3c21c" providerId="ADAL" clId="{F9FAD9AE-6342-434D-965D-0DE7D3FBD558}" dt="2020-01-10T08:02:51.761" v="2077" actId="790"/>
            <ac:spMkLst>
              <pc:docMk/>
              <pc:sldMasterMk cId="2523064765" sldId="2147483660"/>
              <pc:sldLayoutMk cId="192221419" sldId="2147483676"/>
              <ac:spMk id="11" creationId="{A72F0A55-0A74-4EC8-A6C3-6ADA907353CE}"/>
            </ac:spMkLst>
          </pc:spChg>
        </pc:sldLayoutChg>
        <pc:sldLayoutChg chg="modSp">
          <pc:chgData name="Anders Furuskär" userId="5c9f1a7d-b689-4c3c-9fb9-968669d3c21c" providerId="ADAL" clId="{F9FAD9AE-6342-434D-965D-0DE7D3FBD558}" dt="2020-01-10T08:02:52.047" v="2262"/>
          <pc:sldLayoutMkLst>
            <pc:docMk/>
            <pc:sldMasterMk cId="2523064765" sldId="2147483660"/>
            <pc:sldLayoutMk cId="1896068706" sldId="2147483677"/>
          </pc:sldLayoutMkLst>
          <pc:spChg chg="mod">
            <ac:chgData name="Anders Furuskär" userId="5c9f1a7d-b689-4c3c-9fb9-968669d3c21c" providerId="ADAL" clId="{F9FAD9AE-6342-434D-965D-0DE7D3FBD558}" dt="2020-01-10T08:02:51.795" v="2105" actId="790"/>
            <ac:spMkLst>
              <pc:docMk/>
              <pc:sldMasterMk cId="2523064765" sldId="2147483660"/>
              <pc:sldLayoutMk cId="1896068706" sldId="2147483677"/>
              <ac:spMk id="4" creationId="{00000000-0000-0000-0000-000000000000}"/>
            </ac:spMkLst>
          </pc:spChg>
          <pc:spChg chg="mod">
            <ac:chgData name="Anders Furuskär" userId="5c9f1a7d-b689-4c3c-9fb9-968669d3c21c" providerId="ADAL" clId="{F9FAD9AE-6342-434D-965D-0DE7D3FBD558}" dt="2020-01-10T08:02:51.796" v="2106" actId="790"/>
            <ac:spMkLst>
              <pc:docMk/>
              <pc:sldMasterMk cId="2523064765" sldId="2147483660"/>
              <pc:sldLayoutMk cId="1896068706" sldId="2147483677"/>
              <ac:spMk id="6" creationId="{00000000-0000-0000-0000-000000000000}"/>
            </ac:spMkLst>
          </pc:spChg>
          <pc:spChg chg="mod">
            <ac:chgData name="Anders Furuskär" userId="5c9f1a7d-b689-4c3c-9fb9-968669d3c21c" providerId="ADAL" clId="{F9FAD9AE-6342-434D-965D-0DE7D3FBD558}" dt="2020-01-10T08:02:51.793" v="2104" actId="790"/>
            <ac:spMkLst>
              <pc:docMk/>
              <pc:sldMasterMk cId="2523064765" sldId="2147483660"/>
              <pc:sldLayoutMk cId="1896068706" sldId="2147483677"/>
              <ac:spMk id="7" creationId="{7EEF5633-BC13-4AEA-AEF5-CE2675504D30}"/>
            </ac:spMkLst>
          </pc:spChg>
          <pc:spChg chg="mod">
            <ac:chgData name="Anders Furuskär" userId="5c9f1a7d-b689-4c3c-9fb9-968669d3c21c" providerId="ADAL" clId="{F9FAD9AE-6342-434D-965D-0DE7D3FBD558}" dt="2020-01-10T08:02:51.798" v="2107" actId="790"/>
            <ac:spMkLst>
              <pc:docMk/>
              <pc:sldMasterMk cId="2523064765" sldId="2147483660"/>
              <pc:sldLayoutMk cId="1896068706" sldId="2147483677"/>
              <ac:spMk id="8" creationId="{00000000-0000-0000-0000-000000000000}"/>
            </ac:spMkLst>
          </pc:spChg>
          <pc:spChg chg="mod">
            <ac:chgData name="Anders Furuskär" userId="5c9f1a7d-b689-4c3c-9fb9-968669d3c21c" providerId="ADAL" clId="{F9FAD9AE-6342-434D-965D-0DE7D3FBD558}" dt="2020-01-10T08:02:52.047" v="2262"/>
            <ac:spMkLst>
              <pc:docMk/>
              <pc:sldMasterMk cId="2523064765" sldId="2147483660"/>
              <pc:sldLayoutMk cId="1896068706" sldId="2147483677"/>
              <ac:spMk id="9" creationId="{4815D3F0-43E8-418F-A5E4-30F31668DC0E}"/>
            </ac:spMkLst>
          </pc:spChg>
          <pc:spChg chg="mod">
            <ac:chgData name="Anders Furuskär" userId="5c9f1a7d-b689-4c3c-9fb9-968669d3c21c" providerId="ADAL" clId="{F9FAD9AE-6342-434D-965D-0DE7D3FBD558}" dt="2020-01-10T08:02:51.799" v="2109" actId="790"/>
            <ac:spMkLst>
              <pc:docMk/>
              <pc:sldMasterMk cId="2523064765" sldId="2147483660"/>
              <pc:sldLayoutMk cId="1896068706" sldId="2147483677"/>
              <ac:spMk id="11" creationId="{EDCD44CA-6216-40D7-A43C-C84DC0870CD0}"/>
            </ac:spMkLst>
          </pc:spChg>
        </pc:sldLayoutChg>
        <pc:sldLayoutChg chg="modSp">
          <pc:chgData name="Anders Furuskär" userId="5c9f1a7d-b689-4c3c-9fb9-968669d3c21c" providerId="ADAL" clId="{F9FAD9AE-6342-434D-965D-0DE7D3FBD558}" dt="2020-01-10T08:02:52.052" v="2265"/>
          <pc:sldLayoutMkLst>
            <pc:docMk/>
            <pc:sldMasterMk cId="2523064765" sldId="2147483660"/>
            <pc:sldLayoutMk cId="2275899235" sldId="2147483678"/>
          </pc:sldLayoutMkLst>
          <pc:spChg chg="mod">
            <ac:chgData name="Anders Furuskär" userId="5c9f1a7d-b689-4c3c-9fb9-968669d3c21c" providerId="ADAL" clId="{F9FAD9AE-6342-434D-965D-0DE7D3FBD558}" dt="2020-01-10T08:02:51.801" v="2111" actId="790"/>
            <ac:spMkLst>
              <pc:docMk/>
              <pc:sldMasterMk cId="2523064765" sldId="2147483660"/>
              <pc:sldLayoutMk cId="2275899235" sldId="2147483678"/>
              <ac:spMk id="4" creationId="{00000000-0000-0000-0000-000000000000}"/>
            </ac:spMkLst>
          </pc:spChg>
          <pc:spChg chg="mod">
            <ac:chgData name="Anders Furuskär" userId="5c9f1a7d-b689-4c3c-9fb9-968669d3c21c" providerId="ADAL" clId="{F9FAD9AE-6342-434D-965D-0DE7D3FBD558}" dt="2020-01-10T08:02:51.803" v="2112" actId="790"/>
            <ac:spMkLst>
              <pc:docMk/>
              <pc:sldMasterMk cId="2523064765" sldId="2147483660"/>
              <pc:sldLayoutMk cId="2275899235" sldId="2147483678"/>
              <ac:spMk id="6" creationId="{00000000-0000-0000-0000-000000000000}"/>
            </ac:spMkLst>
          </pc:spChg>
          <pc:spChg chg="mod">
            <ac:chgData name="Anders Furuskär" userId="5c9f1a7d-b689-4c3c-9fb9-968669d3c21c" providerId="ADAL" clId="{F9FAD9AE-6342-434D-965D-0DE7D3FBD558}" dt="2020-01-10T08:02:51.800" v="2110" actId="790"/>
            <ac:spMkLst>
              <pc:docMk/>
              <pc:sldMasterMk cId="2523064765" sldId="2147483660"/>
              <pc:sldLayoutMk cId="2275899235" sldId="2147483678"/>
              <ac:spMk id="7" creationId="{F4D71A67-F349-4E68-B7B8-D53CE323A764}"/>
            </ac:spMkLst>
          </pc:spChg>
          <pc:spChg chg="mod">
            <ac:chgData name="Anders Furuskär" userId="5c9f1a7d-b689-4c3c-9fb9-968669d3c21c" providerId="ADAL" clId="{F9FAD9AE-6342-434D-965D-0DE7D3FBD558}" dt="2020-01-10T08:02:51.804" v="2113" actId="790"/>
            <ac:spMkLst>
              <pc:docMk/>
              <pc:sldMasterMk cId="2523064765" sldId="2147483660"/>
              <pc:sldLayoutMk cId="2275899235" sldId="2147483678"/>
              <ac:spMk id="8" creationId="{00000000-0000-0000-0000-000000000000}"/>
            </ac:spMkLst>
          </pc:spChg>
          <pc:spChg chg="mod">
            <ac:chgData name="Anders Furuskär" userId="5c9f1a7d-b689-4c3c-9fb9-968669d3c21c" providerId="ADAL" clId="{F9FAD9AE-6342-434D-965D-0DE7D3FBD558}" dt="2020-01-10T08:02:51.806" v="2114" actId="790"/>
            <ac:spMkLst>
              <pc:docMk/>
              <pc:sldMasterMk cId="2523064765" sldId="2147483660"/>
              <pc:sldLayoutMk cId="2275899235" sldId="2147483678"/>
              <ac:spMk id="9" creationId="{00000000-0000-0000-0000-000000000000}"/>
            </ac:spMkLst>
          </pc:spChg>
          <pc:spChg chg="mod">
            <ac:chgData name="Anders Furuskär" userId="5c9f1a7d-b689-4c3c-9fb9-968669d3c21c" providerId="ADAL" clId="{F9FAD9AE-6342-434D-965D-0DE7D3FBD558}" dt="2020-01-10T08:02:52.052" v="2265"/>
            <ac:spMkLst>
              <pc:docMk/>
              <pc:sldMasterMk cId="2523064765" sldId="2147483660"/>
              <pc:sldLayoutMk cId="2275899235" sldId="2147483678"/>
              <ac:spMk id="11" creationId="{A55C34B4-681E-4FDA-A9BB-6BC31D94C8D6}"/>
            </ac:spMkLst>
          </pc:spChg>
          <pc:spChg chg="mod">
            <ac:chgData name="Anders Furuskär" userId="5c9f1a7d-b689-4c3c-9fb9-968669d3c21c" providerId="ADAL" clId="{F9FAD9AE-6342-434D-965D-0DE7D3FBD558}" dt="2020-01-10T08:02:51.808" v="2116" actId="790"/>
            <ac:spMkLst>
              <pc:docMk/>
              <pc:sldMasterMk cId="2523064765" sldId="2147483660"/>
              <pc:sldLayoutMk cId="2275899235" sldId="2147483678"/>
              <ac:spMk id="12" creationId="{D7A387F2-835E-495C-A46F-E0BAED03A9A5}"/>
            </ac:spMkLst>
          </pc:spChg>
        </pc:sldLayoutChg>
        <pc:sldLayoutChg chg="modSp">
          <pc:chgData name="Anders Furuskär" userId="5c9f1a7d-b689-4c3c-9fb9-968669d3c21c" providerId="ADAL" clId="{F9FAD9AE-6342-434D-965D-0DE7D3FBD558}" dt="2020-01-10T08:02:52.055" v="2268"/>
          <pc:sldLayoutMkLst>
            <pc:docMk/>
            <pc:sldMasterMk cId="2523064765" sldId="2147483660"/>
            <pc:sldLayoutMk cId="1509090296" sldId="2147483679"/>
          </pc:sldLayoutMkLst>
          <pc:spChg chg="mod">
            <ac:chgData name="Anders Furuskär" userId="5c9f1a7d-b689-4c3c-9fb9-968669d3c21c" providerId="ADAL" clId="{F9FAD9AE-6342-434D-965D-0DE7D3FBD558}" dt="2020-01-10T08:02:51.810" v="2118" actId="790"/>
            <ac:spMkLst>
              <pc:docMk/>
              <pc:sldMasterMk cId="2523064765" sldId="2147483660"/>
              <pc:sldLayoutMk cId="1509090296" sldId="2147483679"/>
              <ac:spMk id="4" creationId="{00000000-0000-0000-0000-000000000000}"/>
            </ac:spMkLst>
          </pc:spChg>
          <pc:spChg chg="mod">
            <ac:chgData name="Anders Furuskär" userId="5c9f1a7d-b689-4c3c-9fb9-968669d3c21c" providerId="ADAL" clId="{F9FAD9AE-6342-434D-965D-0DE7D3FBD558}" dt="2020-01-10T08:02:51.811" v="2119" actId="790"/>
            <ac:spMkLst>
              <pc:docMk/>
              <pc:sldMasterMk cId="2523064765" sldId="2147483660"/>
              <pc:sldLayoutMk cId="1509090296" sldId="2147483679"/>
              <ac:spMk id="6" creationId="{00000000-0000-0000-0000-000000000000}"/>
            </ac:spMkLst>
          </pc:spChg>
          <pc:spChg chg="mod">
            <ac:chgData name="Anders Furuskär" userId="5c9f1a7d-b689-4c3c-9fb9-968669d3c21c" providerId="ADAL" clId="{F9FAD9AE-6342-434D-965D-0DE7D3FBD558}" dt="2020-01-10T08:02:51.809" v="2117" actId="790"/>
            <ac:spMkLst>
              <pc:docMk/>
              <pc:sldMasterMk cId="2523064765" sldId="2147483660"/>
              <pc:sldLayoutMk cId="1509090296" sldId="2147483679"/>
              <ac:spMk id="7" creationId="{CD0BB64A-768A-4118-B3E5-52B98C693831}"/>
            </ac:spMkLst>
          </pc:spChg>
          <pc:spChg chg="mod">
            <ac:chgData name="Anders Furuskär" userId="5c9f1a7d-b689-4c3c-9fb9-968669d3c21c" providerId="ADAL" clId="{F9FAD9AE-6342-434D-965D-0DE7D3FBD558}" dt="2020-01-10T08:02:51.812" v="2120" actId="790"/>
            <ac:spMkLst>
              <pc:docMk/>
              <pc:sldMasterMk cId="2523064765" sldId="2147483660"/>
              <pc:sldLayoutMk cId="1509090296" sldId="2147483679"/>
              <ac:spMk id="8" creationId="{00000000-0000-0000-0000-000000000000}"/>
            </ac:spMkLst>
          </pc:spChg>
          <pc:spChg chg="mod">
            <ac:chgData name="Anders Furuskär" userId="5c9f1a7d-b689-4c3c-9fb9-968669d3c21c" providerId="ADAL" clId="{F9FAD9AE-6342-434D-965D-0DE7D3FBD558}" dt="2020-01-10T08:02:51.813" v="2121" actId="790"/>
            <ac:spMkLst>
              <pc:docMk/>
              <pc:sldMasterMk cId="2523064765" sldId="2147483660"/>
              <pc:sldLayoutMk cId="1509090296" sldId="2147483679"/>
              <ac:spMk id="9" creationId="{00000000-0000-0000-0000-000000000000}"/>
            </ac:spMkLst>
          </pc:spChg>
          <pc:spChg chg="mod">
            <ac:chgData name="Anders Furuskär" userId="5c9f1a7d-b689-4c3c-9fb9-968669d3c21c" providerId="ADAL" clId="{F9FAD9AE-6342-434D-965D-0DE7D3FBD558}" dt="2020-01-10T08:02:52.055" v="2268"/>
            <ac:spMkLst>
              <pc:docMk/>
              <pc:sldMasterMk cId="2523064765" sldId="2147483660"/>
              <pc:sldLayoutMk cId="1509090296" sldId="2147483679"/>
              <ac:spMk id="11" creationId="{107CDD62-B47C-43AB-8BA0-F875DF45681E}"/>
            </ac:spMkLst>
          </pc:spChg>
          <pc:spChg chg="mod">
            <ac:chgData name="Anders Furuskär" userId="5c9f1a7d-b689-4c3c-9fb9-968669d3c21c" providerId="ADAL" clId="{F9FAD9AE-6342-434D-965D-0DE7D3FBD558}" dt="2020-01-10T08:02:51.815" v="2123" actId="790"/>
            <ac:spMkLst>
              <pc:docMk/>
              <pc:sldMasterMk cId="2523064765" sldId="2147483660"/>
              <pc:sldLayoutMk cId="1509090296" sldId="2147483679"/>
              <ac:spMk id="12" creationId="{18C6E5A5-2F53-43D5-8F46-313E672024E6}"/>
            </ac:spMkLst>
          </pc:spChg>
        </pc:sldLayoutChg>
        <pc:sldLayoutChg chg="modSp">
          <pc:chgData name="Anders Furuskär" userId="5c9f1a7d-b689-4c3c-9fb9-968669d3c21c" providerId="ADAL" clId="{F9FAD9AE-6342-434D-965D-0DE7D3FBD558}" dt="2020-01-10T08:02:52.060" v="2271"/>
          <pc:sldLayoutMkLst>
            <pc:docMk/>
            <pc:sldMasterMk cId="2523064765" sldId="2147483660"/>
            <pc:sldLayoutMk cId="3100695833" sldId="2147483680"/>
          </pc:sldLayoutMkLst>
          <pc:spChg chg="mod">
            <ac:chgData name="Anders Furuskär" userId="5c9f1a7d-b689-4c3c-9fb9-968669d3c21c" providerId="ADAL" clId="{F9FAD9AE-6342-434D-965D-0DE7D3FBD558}" dt="2020-01-10T08:02:51.817" v="2125" actId="790"/>
            <ac:spMkLst>
              <pc:docMk/>
              <pc:sldMasterMk cId="2523064765" sldId="2147483660"/>
              <pc:sldLayoutMk cId="3100695833" sldId="2147483680"/>
              <ac:spMk id="4" creationId="{00000000-0000-0000-0000-000000000000}"/>
            </ac:spMkLst>
          </pc:spChg>
          <pc:spChg chg="mod">
            <ac:chgData name="Anders Furuskär" userId="5c9f1a7d-b689-4c3c-9fb9-968669d3c21c" providerId="ADAL" clId="{F9FAD9AE-6342-434D-965D-0DE7D3FBD558}" dt="2020-01-10T08:02:51.818" v="2126" actId="790"/>
            <ac:spMkLst>
              <pc:docMk/>
              <pc:sldMasterMk cId="2523064765" sldId="2147483660"/>
              <pc:sldLayoutMk cId="3100695833" sldId="2147483680"/>
              <ac:spMk id="6" creationId="{00000000-0000-0000-0000-000000000000}"/>
            </ac:spMkLst>
          </pc:spChg>
          <pc:spChg chg="mod">
            <ac:chgData name="Anders Furuskär" userId="5c9f1a7d-b689-4c3c-9fb9-968669d3c21c" providerId="ADAL" clId="{F9FAD9AE-6342-434D-965D-0DE7D3FBD558}" dt="2020-01-10T08:02:51.816" v="2124" actId="790"/>
            <ac:spMkLst>
              <pc:docMk/>
              <pc:sldMasterMk cId="2523064765" sldId="2147483660"/>
              <pc:sldLayoutMk cId="3100695833" sldId="2147483680"/>
              <ac:spMk id="7" creationId="{F83268EB-5955-4A3F-8B85-E7C084E6FAF5}"/>
            </ac:spMkLst>
          </pc:spChg>
          <pc:spChg chg="mod">
            <ac:chgData name="Anders Furuskär" userId="5c9f1a7d-b689-4c3c-9fb9-968669d3c21c" providerId="ADAL" clId="{F9FAD9AE-6342-434D-965D-0DE7D3FBD558}" dt="2020-01-10T08:02:51.819" v="2127" actId="790"/>
            <ac:spMkLst>
              <pc:docMk/>
              <pc:sldMasterMk cId="2523064765" sldId="2147483660"/>
              <pc:sldLayoutMk cId="3100695833" sldId="2147483680"/>
              <ac:spMk id="8" creationId="{00000000-0000-0000-0000-000000000000}"/>
            </ac:spMkLst>
          </pc:spChg>
          <pc:spChg chg="mod">
            <ac:chgData name="Anders Furuskär" userId="5c9f1a7d-b689-4c3c-9fb9-968669d3c21c" providerId="ADAL" clId="{F9FAD9AE-6342-434D-965D-0DE7D3FBD558}" dt="2020-01-10T08:02:51.821" v="2128" actId="790"/>
            <ac:spMkLst>
              <pc:docMk/>
              <pc:sldMasterMk cId="2523064765" sldId="2147483660"/>
              <pc:sldLayoutMk cId="3100695833" sldId="2147483680"/>
              <ac:spMk id="9" creationId="{00000000-0000-0000-0000-000000000000}"/>
            </ac:spMkLst>
          </pc:spChg>
          <pc:spChg chg="mod">
            <ac:chgData name="Anders Furuskär" userId="5c9f1a7d-b689-4c3c-9fb9-968669d3c21c" providerId="ADAL" clId="{F9FAD9AE-6342-434D-965D-0DE7D3FBD558}" dt="2020-01-10T08:02:52.060" v="2271"/>
            <ac:spMkLst>
              <pc:docMk/>
              <pc:sldMasterMk cId="2523064765" sldId="2147483660"/>
              <pc:sldLayoutMk cId="3100695833" sldId="2147483680"/>
              <ac:spMk id="11" creationId="{A2963A4D-3277-42A5-8919-305DE5AD9247}"/>
            </ac:spMkLst>
          </pc:spChg>
          <pc:spChg chg="mod">
            <ac:chgData name="Anders Furuskär" userId="5c9f1a7d-b689-4c3c-9fb9-968669d3c21c" providerId="ADAL" clId="{F9FAD9AE-6342-434D-965D-0DE7D3FBD558}" dt="2020-01-10T08:02:51.823" v="2130" actId="790"/>
            <ac:spMkLst>
              <pc:docMk/>
              <pc:sldMasterMk cId="2523064765" sldId="2147483660"/>
              <pc:sldLayoutMk cId="3100695833" sldId="2147483680"/>
              <ac:spMk id="12" creationId="{E1242BA1-7F88-4EA2-ACA1-05CEF1F3A57D}"/>
            </ac:spMkLst>
          </pc:spChg>
        </pc:sldLayoutChg>
        <pc:sldLayoutChg chg="modSp">
          <pc:chgData name="Anders Furuskär" userId="5c9f1a7d-b689-4c3c-9fb9-968669d3c21c" providerId="ADAL" clId="{F9FAD9AE-6342-434D-965D-0DE7D3FBD558}" dt="2020-01-10T08:02:52.069" v="2277"/>
          <pc:sldLayoutMkLst>
            <pc:docMk/>
            <pc:sldMasterMk cId="2523064765" sldId="2147483660"/>
            <pc:sldLayoutMk cId="1436988196" sldId="2147483681"/>
          </pc:sldLayoutMkLst>
          <pc:spChg chg="mod">
            <ac:chgData name="Anders Furuskär" userId="5c9f1a7d-b689-4c3c-9fb9-968669d3c21c" providerId="ADAL" clId="{F9FAD9AE-6342-434D-965D-0DE7D3FBD558}" dt="2020-01-10T08:02:51.833" v="2139" actId="790"/>
            <ac:spMkLst>
              <pc:docMk/>
              <pc:sldMasterMk cId="2523064765" sldId="2147483660"/>
              <pc:sldLayoutMk cId="1436988196" sldId="2147483681"/>
              <ac:spMk id="3" creationId="{00000000-0000-0000-0000-000000000000}"/>
            </ac:spMkLst>
          </pc:spChg>
          <pc:spChg chg="mod">
            <ac:chgData name="Anders Furuskär" userId="5c9f1a7d-b689-4c3c-9fb9-968669d3c21c" providerId="ADAL" clId="{F9FAD9AE-6342-434D-965D-0DE7D3FBD558}" dt="2020-01-10T08:02:51.834" v="2140" actId="790"/>
            <ac:spMkLst>
              <pc:docMk/>
              <pc:sldMasterMk cId="2523064765" sldId="2147483660"/>
              <pc:sldLayoutMk cId="1436988196" sldId="2147483681"/>
              <ac:spMk id="4" creationId="{00000000-0000-0000-0000-000000000000}"/>
            </ac:spMkLst>
          </pc:spChg>
          <pc:spChg chg="mod">
            <ac:chgData name="Anders Furuskär" userId="5c9f1a7d-b689-4c3c-9fb9-968669d3c21c" providerId="ADAL" clId="{F9FAD9AE-6342-434D-965D-0DE7D3FBD558}" dt="2020-01-10T08:02:51.835" v="2141" actId="790"/>
            <ac:spMkLst>
              <pc:docMk/>
              <pc:sldMasterMk cId="2523064765" sldId="2147483660"/>
              <pc:sldLayoutMk cId="1436988196" sldId="2147483681"/>
              <ac:spMk id="5" creationId="{00000000-0000-0000-0000-000000000000}"/>
            </ac:spMkLst>
          </pc:spChg>
          <pc:spChg chg="mod">
            <ac:chgData name="Anders Furuskär" userId="5c9f1a7d-b689-4c3c-9fb9-968669d3c21c" providerId="ADAL" clId="{F9FAD9AE-6342-434D-965D-0DE7D3FBD558}" dt="2020-01-10T08:02:51.837" v="2142" actId="790"/>
            <ac:spMkLst>
              <pc:docMk/>
              <pc:sldMasterMk cId="2523064765" sldId="2147483660"/>
              <pc:sldLayoutMk cId="1436988196" sldId="2147483681"/>
              <ac:spMk id="6" creationId="{00000000-0000-0000-0000-000000000000}"/>
            </ac:spMkLst>
          </pc:spChg>
          <pc:spChg chg="mod">
            <ac:chgData name="Anders Furuskär" userId="5c9f1a7d-b689-4c3c-9fb9-968669d3c21c" providerId="ADAL" clId="{F9FAD9AE-6342-434D-965D-0DE7D3FBD558}" dt="2020-01-10T08:02:51.839" v="2144" actId="790"/>
            <ac:spMkLst>
              <pc:docMk/>
              <pc:sldMasterMk cId="2523064765" sldId="2147483660"/>
              <pc:sldLayoutMk cId="1436988196" sldId="2147483681"/>
              <ac:spMk id="8" creationId="{00000000-0000-0000-0000-000000000000}"/>
            </ac:spMkLst>
          </pc:spChg>
          <pc:spChg chg="mod">
            <ac:chgData name="Anders Furuskär" userId="5c9f1a7d-b689-4c3c-9fb9-968669d3c21c" providerId="ADAL" clId="{F9FAD9AE-6342-434D-965D-0DE7D3FBD558}" dt="2020-01-10T08:02:51.838" v="2143" actId="790"/>
            <ac:spMkLst>
              <pc:docMk/>
              <pc:sldMasterMk cId="2523064765" sldId="2147483660"/>
              <pc:sldLayoutMk cId="1436988196" sldId="2147483681"/>
              <ac:spMk id="9" creationId="{00000000-0000-0000-0000-000000000000}"/>
            </ac:spMkLst>
          </pc:spChg>
          <pc:spChg chg="mod">
            <ac:chgData name="Anders Furuskär" userId="5c9f1a7d-b689-4c3c-9fb9-968669d3c21c" providerId="ADAL" clId="{F9FAD9AE-6342-434D-965D-0DE7D3FBD558}" dt="2020-01-10T08:02:51.842" v="2146" actId="790"/>
            <ac:spMkLst>
              <pc:docMk/>
              <pc:sldMasterMk cId="2523064765" sldId="2147483660"/>
              <pc:sldLayoutMk cId="1436988196" sldId="2147483681"/>
              <ac:spMk id="10" creationId="{00000000-0000-0000-0000-000000000000}"/>
            </ac:spMkLst>
          </pc:spChg>
          <pc:spChg chg="mod">
            <ac:chgData name="Anders Furuskär" userId="5c9f1a7d-b689-4c3c-9fb9-968669d3c21c" providerId="ADAL" clId="{F9FAD9AE-6342-434D-965D-0DE7D3FBD558}" dt="2020-01-10T08:02:51.841" v="2145" actId="790"/>
            <ac:spMkLst>
              <pc:docMk/>
              <pc:sldMasterMk cId="2523064765" sldId="2147483660"/>
              <pc:sldLayoutMk cId="1436988196" sldId="2147483681"/>
              <ac:spMk id="11" creationId="{00000000-0000-0000-0000-000000000000}"/>
            </ac:spMkLst>
          </pc:spChg>
          <pc:spChg chg="mod">
            <ac:chgData name="Anders Furuskär" userId="5c9f1a7d-b689-4c3c-9fb9-968669d3c21c" providerId="ADAL" clId="{F9FAD9AE-6342-434D-965D-0DE7D3FBD558}" dt="2020-01-10T08:02:51.832" v="2138" actId="790"/>
            <ac:spMkLst>
              <pc:docMk/>
              <pc:sldMasterMk cId="2523064765" sldId="2147483660"/>
              <pc:sldLayoutMk cId="1436988196" sldId="2147483681"/>
              <ac:spMk id="13" creationId="{99858DC4-E787-41D2-A613-961D60F89117}"/>
            </ac:spMkLst>
          </pc:spChg>
          <pc:spChg chg="mod">
            <ac:chgData name="Anders Furuskär" userId="5c9f1a7d-b689-4c3c-9fb9-968669d3c21c" providerId="ADAL" clId="{F9FAD9AE-6342-434D-965D-0DE7D3FBD558}" dt="2020-01-10T08:02:52.069" v="2277"/>
            <ac:spMkLst>
              <pc:docMk/>
              <pc:sldMasterMk cId="2523064765" sldId="2147483660"/>
              <pc:sldLayoutMk cId="1436988196" sldId="2147483681"/>
              <ac:spMk id="14" creationId="{089CBEB5-348B-49F3-8F8B-FDEE08950E37}"/>
            </ac:spMkLst>
          </pc:spChg>
          <pc:spChg chg="mod">
            <ac:chgData name="Anders Furuskär" userId="5c9f1a7d-b689-4c3c-9fb9-968669d3c21c" providerId="ADAL" clId="{F9FAD9AE-6342-434D-965D-0DE7D3FBD558}" dt="2020-01-10T08:02:51.845" v="2148" actId="790"/>
            <ac:spMkLst>
              <pc:docMk/>
              <pc:sldMasterMk cId="2523064765" sldId="2147483660"/>
              <pc:sldLayoutMk cId="1436988196" sldId="2147483681"/>
              <ac:spMk id="16" creationId="{440C0979-D90E-4CC1-9A55-E0FC60A30731}"/>
            </ac:spMkLst>
          </pc:spChg>
        </pc:sldLayoutChg>
        <pc:sldLayoutChg chg="modSp">
          <pc:chgData name="Anders Furuskär" userId="5c9f1a7d-b689-4c3c-9fb9-968669d3c21c" providerId="ADAL" clId="{F9FAD9AE-6342-434D-965D-0DE7D3FBD558}" dt="2020-01-10T08:02:52.001" v="2229"/>
          <pc:sldLayoutMkLst>
            <pc:docMk/>
            <pc:sldMasterMk cId="2523064765" sldId="2147483660"/>
            <pc:sldLayoutMk cId="4114665" sldId="2147483682"/>
          </pc:sldLayoutMkLst>
          <pc:spChg chg="mod">
            <ac:chgData name="Anders Furuskär" userId="5c9f1a7d-b689-4c3c-9fb9-968669d3c21c" providerId="ADAL" clId="{F9FAD9AE-6342-434D-965D-0DE7D3FBD558}" dt="2020-01-10T08:02:51.733" v="2051" actId="790"/>
            <ac:spMkLst>
              <pc:docMk/>
              <pc:sldMasterMk cId="2523064765" sldId="2147483660"/>
              <pc:sldLayoutMk cId="4114665" sldId="2147483682"/>
              <ac:spMk id="4" creationId="{00000000-0000-0000-0000-000000000000}"/>
            </ac:spMkLst>
          </pc:spChg>
          <pc:spChg chg="mod">
            <ac:chgData name="Anders Furuskär" userId="5c9f1a7d-b689-4c3c-9fb9-968669d3c21c" providerId="ADAL" clId="{F9FAD9AE-6342-434D-965D-0DE7D3FBD558}" dt="2020-01-10T08:02:51.732" v="2050" actId="790"/>
            <ac:spMkLst>
              <pc:docMk/>
              <pc:sldMasterMk cId="2523064765" sldId="2147483660"/>
              <pc:sldLayoutMk cId="4114665" sldId="2147483682"/>
              <ac:spMk id="5" creationId="{AC5B9436-E3EB-4A3D-BE6B-EFFF8123DE9D}"/>
            </ac:spMkLst>
          </pc:spChg>
          <pc:spChg chg="mod">
            <ac:chgData name="Anders Furuskär" userId="5c9f1a7d-b689-4c3c-9fb9-968669d3c21c" providerId="ADAL" clId="{F9FAD9AE-6342-434D-965D-0DE7D3FBD558}" dt="2020-01-10T08:02:52.001" v="2229"/>
            <ac:spMkLst>
              <pc:docMk/>
              <pc:sldMasterMk cId="2523064765" sldId="2147483660"/>
              <pc:sldLayoutMk cId="4114665" sldId="2147483682"/>
              <ac:spMk id="7" creationId="{EF2C589A-70A9-4C1E-92FD-76B1E60A1A29}"/>
            </ac:spMkLst>
          </pc:spChg>
          <pc:spChg chg="mod">
            <ac:chgData name="Anders Furuskär" userId="5c9f1a7d-b689-4c3c-9fb9-968669d3c21c" providerId="ADAL" clId="{F9FAD9AE-6342-434D-965D-0DE7D3FBD558}" dt="2020-01-10T08:02:51.735" v="2053" actId="790"/>
            <ac:spMkLst>
              <pc:docMk/>
              <pc:sldMasterMk cId="2523064765" sldId="2147483660"/>
              <pc:sldLayoutMk cId="4114665" sldId="2147483682"/>
              <ac:spMk id="8" creationId="{E735C405-D694-4150-B4C4-0B84A1A5CAEA}"/>
            </ac:spMkLst>
          </pc:spChg>
        </pc:sldLayoutChg>
        <pc:sldLayoutChg chg="modSp">
          <pc:chgData name="Anders Furuskär" userId="5c9f1a7d-b689-4c3c-9fb9-968669d3c21c" providerId="ADAL" clId="{F9FAD9AE-6342-434D-965D-0DE7D3FBD558}" dt="2020-01-10T08:02:52.004" v="2232"/>
          <pc:sldLayoutMkLst>
            <pc:docMk/>
            <pc:sldMasterMk cId="2523064765" sldId="2147483660"/>
            <pc:sldLayoutMk cId="584347284" sldId="2147483683"/>
          </pc:sldLayoutMkLst>
          <pc:spChg chg="mod">
            <ac:chgData name="Anders Furuskär" userId="5c9f1a7d-b689-4c3c-9fb9-968669d3c21c" providerId="ADAL" clId="{F9FAD9AE-6342-434D-965D-0DE7D3FBD558}" dt="2020-01-10T08:02:51.739" v="2056" actId="790"/>
            <ac:spMkLst>
              <pc:docMk/>
              <pc:sldMasterMk cId="2523064765" sldId="2147483660"/>
              <pc:sldLayoutMk cId="584347284" sldId="2147483683"/>
              <ac:spMk id="3" creationId="{2F5F844D-0CF3-4814-B0DE-3D27A83936FD}"/>
            </ac:spMkLst>
          </pc:spChg>
          <pc:spChg chg="mod">
            <ac:chgData name="Anders Furuskär" userId="5c9f1a7d-b689-4c3c-9fb9-968669d3c21c" providerId="ADAL" clId="{F9FAD9AE-6342-434D-965D-0DE7D3FBD558}" dt="2020-01-10T08:02:51.738" v="2055" actId="790"/>
            <ac:spMkLst>
              <pc:docMk/>
              <pc:sldMasterMk cId="2523064765" sldId="2147483660"/>
              <pc:sldLayoutMk cId="584347284" sldId="2147483683"/>
              <ac:spMk id="4" creationId="{00000000-0000-0000-0000-000000000000}"/>
            </ac:spMkLst>
          </pc:spChg>
          <pc:spChg chg="mod">
            <ac:chgData name="Anders Furuskär" userId="5c9f1a7d-b689-4c3c-9fb9-968669d3c21c" providerId="ADAL" clId="{F9FAD9AE-6342-434D-965D-0DE7D3FBD558}" dt="2020-01-10T08:02:51.736" v="2054" actId="790"/>
            <ac:spMkLst>
              <pc:docMk/>
              <pc:sldMasterMk cId="2523064765" sldId="2147483660"/>
              <pc:sldLayoutMk cId="584347284" sldId="2147483683"/>
              <ac:spMk id="6" creationId="{00000000-0000-0000-0000-000000000000}"/>
            </ac:spMkLst>
          </pc:spChg>
          <pc:spChg chg="mod">
            <ac:chgData name="Anders Furuskär" userId="5c9f1a7d-b689-4c3c-9fb9-968669d3c21c" providerId="ADAL" clId="{F9FAD9AE-6342-434D-965D-0DE7D3FBD558}" dt="2020-01-10T08:02:52.004" v="2232"/>
            <ac:spMkLst>
              <pc:docMk/>
              <pc:sldMasterMk cId="2523064765" sldId="2147483660"/>
              <pc:sldLayoutMk cId="584347284" sldId="2147483683"/>
              <ac:spMk id="9" creationId="{4372D240-75C4-4747-BB0C-CDA1A95650A3}"/>
            </ac:spMkLst>
          </pc:spChg>
          <pc:spChg chg="mod">
            <ac:chgData name="Anders Furuskär" userId="5c9f1a7d-b689-4c3c-9fb9-968669d3c21c" providerId="ADAL" clId="{F9FAD9AE-6342-434D-965D-0DE7D3FBD558}" dt="2020-01-10T08:02:51.741" v="2058" actId="790"/>
            <ac:spMkLst>
              <pc:docMk/>
              <pc:sldMasterMk cId="2523064765" sldId="2147483660"/>
              <pc:sldLayoutMk cId="584347284" sldId="2147483683"/>
              <ac:spMk id="12" creationId="{DDD81FA4-E9EC-4B93-8FAA-8C7EE9DC027E}"/>
            </ac:spMkLst>
          </pc:spChg>
        </pc:sldLayoutChg>
        <pc:sldLayoutChg chg="modSp">
          <pc:chgData name="Anders Furuskär" userId="5c9f1a7d-b689-4c3c-9fb9-968669d3c21c" providerId="ADAL" clId="{F9FAD9AE-6342-434D-965D-0DE7D3FBD558}" dt="2020-01-10T08:02:52.009" v="2235"/>
          <pc:sldLayoutMkLst>
            <pc:docMk/>
            <pc:sldMasterMk cId="2523064765" sldId="2147483660"/>
            <pc:sldLayoutMk cId="2522373556" sldId="2147483684"/>
          </pc:sldLayoutMkLst>
          <pc:spChg chg="mod">
            <ac:chgData name="Anders Furuskär" userId="5c9f1a7d-b689-4c3c-9fb9-968669d3c21c" providerId="ADAL" clId="{F9FAD9AE-6342-434D-965D-0DE7D3FBD558}" dt="2020-01-10T08:02:51.743" v="2060" actId="790"/>
            <ac:spMkLst>
              <pc:docMk/>
              <pc:sldMasterMk cId="2523064765" sldId="2147483660"/>
              <pc:sldLayoutMk cId="2522373556" sldId="2147483684"/>
              <ac:spMk id="4" creationId="{00000000-0000-0000-0000-000000000000}"/>
            </ac:spMkLst>
          </pc:spChg>
          <pc:spChg chg="mod">
            <ac:chgData name="Anders Furuskär" userId="5c9f1a7d-b689-4c3c-9fb9-968669d3c21c" providerId="ADAL" clId="{F9FAD9AE-6342-434D-965D-0DE7D3FBD558}" dt="2020-01-10T08:02:51.741" v="2059" actId="790"/>
            <ac:spMkLst>
              <pc:docMk/>
              <pc:sldMasterMk cId="2523064765" sldId="2147483660"/>
              <pc:sldLayoutMk cId="2522373556" sldId="2147483684"/>
              <ac:spMk id="5" creationId="{4ACB62A1-CC4A-4B59-B1D8-ED86B77D9A3A}"/>
            </ac:spMkLst>
          </pc:spChg>
          <pc:spChg chg="mod">
            <ac:chgData name="Anders Furuskär" userId="5c9f1a7d-b689-4c3c-9fb9-968669d3c21c" providerId="ADAL" clId="{F9FAD9AE-6342-434D-965D-0DE7D3FBD558}" dt="2020-01-10T08:02:52.009" v="2235"/>
            <ac:spMkLst>
              <pc:docMk/>
              <pc:sldMasterMk cId="2523064765" sldId="2147483660"/>
              <pc:sldLayoutMk cId="2522373556" sldId="2147483684"/>
              <ac:spMk id="7" creationId="{8D51E95B-B5A6-40B6-97CB-5F0FE563EB1D}"/>
            </ac:spMkLst>
          </pc:spChg>
          <pc:spChg chg="mod">
            <ac:chgData name="Anders Furuskär" userId="5c9f1a7d-b689-4c3c-9fb9-968669d3c21c" providerId="ADAL" clId="{F9FAD9AE-6342-434D-965D-0DE7D3FBD558}" dt="2020-01-10T08:02:51.745" v="2062" actId="790"/>
            <ac:spMkLst>
              <pc:docMk/>
              <pc:sldMasterMk cId="2523064765" sldId="2147483660"/>
              <pc:sldLayoutMk cId="2522373556" sldId="2147483684"/>
              <ac:spMk id="11" creationId="{FF233E17-CA98-40A3-BA47-478F1A44B299}"/>
            </ac:spMkLst>
          </pc:spChg>
        </pc:sldLayoutChg>
        <pc:sldLayoutChg chg="modSp">
          <pc:chgData name="Anders Furuskär" userId="5c9f1a7d-b689-4c3c-9fb9-968669d3c21c" providerId="ADAL" clId="{F9FAD9AE-6342-434D-965D-0DE7D3FBD558}" dt="2020-01-10T08:02:52.013" v="2238"/>
          <pc:sldLayoutMkLst>
            <pc:docMk/>
            <pc:sldMasterMk cId="2523064765" sldId="2147483660"/>
            <pc:sldLayoutMk cId="2731981876" sldId="2147483685"/>
          </pc:sldLayoutMkLst>
          <pc:spChg chg="mod">
            <ac:chgData name="Anders Furuskär" userId="5c9f1a7d-b689-4c3c-9fb9-968669d3c21c" providerId="ADAL" clId="{F9FAD9AE-6342-434D-965D-0DE7D3FBD558}" dt="2020-01-10T08:02:51.748" v="2065" actId="790"/>
            <ac:spMkLst>
              <pc:docMk/>
              <pc:sldMasterMk cId="2523064765" sldId="2147483660"/>
              <pc:sldLayoutMk cId="2731981876" sldId="2147483685"/>
              <ac:spMk id="3" creationId="{B0349585-9F54-46CC-8CEC-052CD1853EC5}"/>
            </ac:spMkLst>
          </pc:spChg>
          <pc:spChg chg="mod">
            <ac:chgData name="Anders Furuskär" userId="5c9f1a7d-b689-4c3c-9fb9-968669d3c21c" providerId="ADAL" clId="{F9FAD9AE-6342-434D-965D-0DE7D3FBD558}" dt="2020-01-10T08:02:51.747" v="2064" actId="790"/>
            <ac:spMkLst>
              <pc:docMk/>
              <pc:sldMasterMk cId="2523064765" sldId="2147483660"/>
              <pc:sldLayoutMk cId="2731981876" sldId="2147483685"/>
              <ac:spMk id="4" creationId="{00000000-0000-0000-0000-000000000000}"/>
            </ac:spMkLst>
          </pc:spChg>
          <pc:spChg chg="mod">
            <ac:chgData name="Anders Furuskär" userId="5c9f1a7d-b689-4c3c-9fb9-968669d3c21c" providerId="ADAL" clId="{F9FAD9AE-6342-434D-965D-0DE7D3FBD558}" dt="2020-01-10T08:02:51.746" v="2063" actId="790"/>
            <ac:spMkLst>
              <pc:docMk/>
              <pc:sldMasterMk cId="2523064765" sldId="2147483660"/>
              <pc:sldLayoutMk cId="2731981876" sldId="2147483685"/>
              <ac:spMk id="6" creationId="{00000000-0000-0000-0000-000000000000}"/>
            </ac:spMkLst>
          </pc:spChg>
          <pc:spChg chg="mod">
            <ac:chgData name="Anders Furuskär" userId="5c9f1a7d-b689-4c3c-9fb9-968669d3c21c" providerId="ADAL" clId="{F9FAD9AE-6342-434D-965D-0DE7D3FBD558}" dt="2020-01-10T08:02:52.013" v="2238"/>
            <ac:spMkLst>
              <pc:docMk/>
              <pc:sldMasterMk cId="2523064765" sldId="2147483660"/>
              <pc:sldLayoutMk cId="2731981876" sldId="2147483685"/>
              <ac:spMk id="11" creationId="{4137CA89-AFF7-46A6-A978-5D6CF4C2A39A}"/>
            </ac:spMkLst>
          </pc:spChg>
          <pc:spChg chg="mod">
            <ac:chgData name="Anders Furuskär" userId="5c9f1a7d-b689-4c3c-9fb9-968669d3c21c" providerId="ADAL" clId="{F9FAD9AE-6342-434D-965D-0DE7D3FBD558}" dt="2020-01-10T08:02:51.750" v="2067" actId="790"/>
            <ac:spMkLst>
              <pc:docMk/>
              <pc:sldMasterMk cId="2523064765" sldId="2147483660"/>
              <pc:sldLayoutMk cId="2731981876" sldId="2147483685"/>
              <ac:spMk id="12" creationId="{7D53C9C0-925C-4E10-98AB-FC8F3B8CF044}"/>
            </ac:spMkLst>
          </pc:spChg>
        </pc:sldLayoutChg>
        <pc:sldLayoutChg chg="modSp">
          <pc:chgData name="Anders Furuskär" userId="5c9f1a7d-b689-4c3c-9fb9-968669d3c21c" providerId="ADAL" clId="{F9FAD9AE-6342-434D-965D-0DE7D3FBD558}" dt="2020-01-10T08:02:52.026" v="2247"/>
          <pc:sldLayoutMkLst>
            <pc:docMk/>
            <pc:sldMasterMk cId="2523064765" sldId="2147483660"/>
            <pc:sldLayoutMk cId="1631202071" sldId="2147483686"/>
          </pc:sldLayoutMkLst>
          <pc:spChg chg="mod">
            <ac:chgData name="Anders Furuskär" userId="5c9f1a7d-b689-4c3c-9fb9-968669d3c21c" providerId="ADAL" clId="{F9FAD9AE-6342-434D-965D-0DE7D3FBD558}" dt="2020-01-10T08:02:51.764" v="2079" actId="790"/>
            <ac:spMkLst>
              <pc:docMk/>
              <pc:sldMasterMk cId="2523064765" sldId="2147483660"/>
              <pc:sldLayoutMk cId="1631202071" sldId="2147483686"/>
              <ac:spMk id="3" creationId="{00000000-0000-0000-0000-000000000000}"/>
            </ac:spMkLst>
          </pc:spChg>
          <pc:spChg chg="mod">
            <ac:chgData name="Anders Furuskär" userId="5c9f1a7d-b689-4c3c-9fb9-968669d3c21c" providerId="ADAL" clId="{F9FAD9AE-6342-434D-965D-0DE7D3FBD558}" dt="2020-01-10T08:02:51.765" v="2080" actId="790"/>
            <ac:spMkLst>
              <pc:docMk/>
              <pc:sldMasterMk cId="2523064765" sldId="2147483660"/>
              <pc:sldLayoutMk cId="1631202071" sldId="2147483686"/>
              <ac:spMk id="5" creationId="{00000000-0000-0000-0000-000000000000}"/>
            </ac:spMkLst>
          </pc:spChg>
          <pc:spChg chg="mod">
            <ac:chgData name="Anders Furuskär" userId="5c9f1a7d-b689-4c3c-9fb9-968669d3c21c" providerId="ADAL" clId="{F9FAD9AE-6342-434D-965D-0DE7D3FBD558}" dt="2020-01-10T08:02:51.762" v="2078" actId="790"/>
            <ac:spMkLst>
              <pc:docMk/>
              <pc:sldMasterMk cId="2523064765" sldId="2147483660"/>
              <pc:sldLayoutMk cId="1631202071" sldId="2147483686"/>
              <ac:spMk id="6" creationId="{A05AB2F5-3C8F-45BD-81CB-45EC98D4284C}"/>
            </ac:spMkLst>
          </pc:spChg>
          <pc:spChg chg="mod">
            <ac:chgData name="Anders Furuskär" userId="5c9f1a7d-b689-4c3c-9fb9-968669d3c21c" providerId="ADAL" clId="{F9FAD9AE-6342-434D-965D-0DE7D3FBD558}" dt="2020-01-10T08:02:52.026" v="2247"/>
            <ac:spMkLst>
              <pc:docMk/>
              <pc:sldMasterMk cId="2523064765" sldId="2147483660"/>
              <pc:sldLayoutMk cId="1631202071" sldId="2147483686"/>
              <ac:spMk id="8" creationId="{4E1D7684-BC36-44BA-9074-E0D05038847F}"/>
            </ac:spMkLst>
          </pc:spChg>
          <pc:spChg chg="mod">
            <ac:chgData name="Anders Furuskär" userId="5c9f1a7d-b689-4c3c-9fb9-968669d3c21c" providerId="ADAL" clId="{F9FAD9AE-6342-434D-965D-0DE7D3FBD558}" dt="2020-01-10T08:02:51.767" v="2082" actId="790"/>
            <ac:spMkLst>
              <pc:docMk/>
              <pc:sldMasterMk cId="2523064765" sldId="2147483660"/>
              <pc:sldLayoutMk cId="1631202071" sldId="2147483686"/>
              <ac:spMk id="9" creationId="{1954EF9A-E11E-4334-BC30-2E9405F508E0}"/>
            </ac:spMkLst>
          </pc:spChg>
        </pc:sldLayoutChg>
        <pc:sldLayoutChg chg="modSp">
          <pc:chgData name="Anders Furuskär" userId="5c9f1a7d-b689-4c3c-9fb9-968669d3c21c" providerId="ADAL" clId="{F9FAD9AE-6342-434D-965D-0DE7D3FBD558}" dt="2020-01-10T08:02:52.030" v="2250"/>
          <pc:sldLayoutMkLst>
            <pc:docMk/>
            <pc:sldMasterMk cId="2523064765" sldId="2147483660"/>
            <pc:sldLayoutMk cId="185064145" sldId="2147483687"/>
          </pc:sldLayoutMkLst>
          <pc:spChg chg="mod">
            <ac:chgData name="Anders Furuskär" userId="5c9f1a7d-b689-4c3c-9fb9-968669d3c21c" providerId="ADAL" clId="{F9FAD9AE-6342-434D-965D-0DE7D3FBD558}" dt="2020-01-10T08:02:51.770" v="2084" actId="790"/>
            <ac:spMkLst>
              <pc:docMk/>
              <pc:sldMasterMk cId="2523064765" sldId="2147483660"/>
              <pc:sldLayoutMk cId="185064145" sldId="2147483687"/>
              <ac:spMk id="3" creationId="{00000000-0000-0000-0000-000000000000}"/>
            </ac:spMkLst>
          </pc:spChg>
          <pc:spChg chg="mod">
            <ac:chgData name="Anders Furuskär" userId="5c9f1a7d-b689-4c3c-9fb9-968669d3c21c" providerId="ADAL" clId="{F9FAD9AE-6342-434D-965D-0DE7D3FBD558}" dt="2020-01-10T08:02:51.771" v="2085" actId="790"/>
            <ac:spMkLst>
              <pc:docMk/>
              <pc:sldMasterMk cId="2523064765" sldId="2147483660"/>
              <pc:sldLayoutMk cId="185064145" sldId="2147483687"/>
              <ac:spMk id="5" creationId="{00000000-0000-0000-0000-000000000000}"/>
            </ac:spMkLst>
          </pc:spChg>
          <pc:spChg chg="mod">
            <ac:chgData name="Anders Furuskär" userId="5c9f1a7d-b689-4c3c-9fb9-968669d3c21c" providerId="ADAL" clId="{F9FAD9AE-6342-434D-965D-0DE7D3FBD558}" dt="2020-01-10T08:02:51.768" v="2083" actId="790"/>
            <ac:spMkLst>
              <pc:docMk/>
              <pc:sldMasterMk cId="2523064765" sldId="2147483660"/>
              <pc:sldLayoutMk cId="185064145" sldId="2147483687"/>
              <ac:spMk id="6" creationId="{524C71C0-9908-4C8C-97CC-AA201198D25C}"/>
            </ac:spMkLst>
          </pc:spChg>
          <pc:spChg chg="mod">
            <ac:chgData name="Anders Furuskär" userId="5c9f1a7d-b689-4c3c-9fb9-968669d3c21c" providerId="ADAL" clId="{F9FAD9AE-6342-434D-965D-0DE7D3FBD558}" dt="2020-01-10T08:02:52.030" v="2250"/>
            <ac:spMkLst>
              <pc:docMk/>
              <pc:sldMasterMk cId="2523064765" sldId="2147483660"/>
              <pc:sldLayoutMk cId="185064145" sldId="2147483687"/>
              <ac:spMk id="8" creationId="{227D3F0D-C903-4314-9038-82A30CA70290}"/>
            </ac:spMkLst>
          </pc:spChg>
          <pc:spChg chg="mod">
            <ac:chgData name="Anders Furuskär" userId="5c9f1a7d-b689-4c3c-9fb9-968669d3c21c" providerId="ADAL" clId="{F9FAD9AE-6342-434D-965D-0DE7D3FBD558}" dt="2020-01-10T08:02:51.773" v="2087" actId="790"/>
            <ac:spMkLst>
              <pc:docMk/>
              <pc:sldMasterMk cId="2523064765" sldId="2147483660"/>
              <pc:sldLayoutMk cId="185064145" sldId="2147483687"/>
              <ac:spMk id="9" creationId="{0B9F5F07-6E63-456E-AAB2-A105F6BE39DE}"/>
            </ac:spMkLst>
          </pc:spChg>
        </pc:sldLayoutChg>
        <pc:sldLayoutChg chg="modSp">
          <pc:chgData name="Anders Furuskär" userId="5c9f1a7d-b689-4c3c-9fb9-968669d3c21c" providerId="ADAL" clId="{F9FAD9AE-6342-434D-965D-0DE7D3FBD558}" dt="2020-01-10T08:02:52.035" v="2253"/>
          <pc:sldLayoutMkLst>
            <pc:docMk/>
            <pc:sldMasterMk cId="2523064765" sldId="2147483660"/>
            <pc:sldLayoutMk cId="3977286576" sldId="2147483688"/>
          </pc:sldLayoutMkLst>
          <pc:spChg chg="mod">
            <ac:chgData name="Anders Furuskär" userId="5c9f1a7d-b689-4c3c-9fb9-968669d3c21c" providerId="ADAL" clId="{F9FAD9AE-6342-434D-965D-0DE7D3FBD558}" dt="2020-01-10T08:02:51.776" v="2089" actId="790"/>
            <ac:spMkLst>
              <pc:docMk/>
              <pc:sldMasterMk cId="2523064765" sldId="2147483660"/>
              <pc:sldLayoutMk cId="3977286576" sldId="2147483688"/>
              <ac:spMk id="5" creationId="{00000000-0000-0000-0000-000000000000}"/>
            </ac:spMkLst>
          </pc:spChg>
          <pc:spChg chg="mod">
            <ac:chgData name="Anders Furuskär" userId="5c9f1a7d-b689-4c3c-9fb9-968669d3c21c" providerId="ADAL" clId="{F9FAD9AE-6342-434D-965D-0DE7D3FBD558}" dt="2020-01-10T08:02:51.774" v="2088" actId="790"/>
            <ac:spMkLst>
              <pc:docMk/>
              <pc:sldMasterMk cId="2523064765" sldId="2147483660"/>
              <pc:sldLayoutMk cId="3977286576" sldId="2147483688"/>
              <ac:spMk id="6" creationId="{0114795F-6AFF-421E-BA39-763FAD29FC16}"/>
            </ac:spMkLst>
          </pc:spChg>
          <pc:spChg chg="mod">
            <ac:chgData name="Anders Furuskär" userId="5c9f1a7d-b689-4c3c-9fb9-968669d3c21c" providerId="ADAL" clId="{F9FAD9AE-6342-434D-965D-0DE7D3FBD558}" dt="2020-01-10T08:02:51.777" v="2090" actId="790"/>
            <ac:spMkLst>
              <pc:docMk/>
              <pc:sldMasterMk cId="2523064765" sldId="2147483660"/>
              <pc:sldLayoutMk cId="3977286576" sldId="2147483688"/>
              <ac:spMk id="7" creationId="{00000000-0000-0000-0000-000000000000}"/>
            </ac:spMkLst>
          </pc:spChg>
          <pc:spChg chg="mod">
            <ac:chgData name="Anders Furuskär" userId="5c9f1a7d-b689-4c3c-9fb9-968669d3c21c" providerId="ADAL" clId="{F9FAD9AE-6342-434D-965D-0DE7D3FBD558}" dt="2020-01-10T08:02:52.035" v="2253"/>
            <ac:spMkLst>
              <pc:docMk/>
              <pc:sldMasterMk cId="2523064765" sldId="2147483660"/>
              <pc:sldLayoutMk cId="3977286576" sldId="2147483688"/>
              <ac:spMk id="9" creationId="{4421DB2A-3017-4E73-8332-6B8D884A5493}"/>
            </ac:spMkLst>
          </pc:spChg>
          <pc:spChg chg="mod">
            <ac:chgData name="Anders Furuskär" userId="5c9f1a7d-b689-4c3c-9fb9-968669d3c21c" providerId="ADAL" clId="{F9FAD9AE-6342-434D-965D-0DE7D3FBD558}" dt="2020-01-10T08:02:51.779" v="2092" actId="790"/>
            <ac:spMkLst>
              <pc:docMk/>
              <pc:sldMasterMk cId="2523064765" sldId="2147483660"/>
              <pc:sldLayoutMk cId="3977286576" sldId="2147483688"/>
              <ac:spMk id="10" creationId="{A3A86C7D-7D12-4BF6-8892-EF043F36E2EA}"/>
            </ac:spMkLst>
          </pc:spChg>
        </pc:sldLayoutChg>
        <pc:sldLayoutChg chg="modSp">
          <pc:chgData name="Anders Furuskär" userId="5c9f1a7d-b689-4c3c-9fb9-968669d3c21c" providerId="ADAL" clId="{F9FAD9AE-6342-434D-965D-0DE7D3FBD558}" dt="2020-01-10T08:02:52.039" v="2256"/>
          <pc:sldLayoutMkLst>
            <pc:docMk/>
            <pc:sldMasterMk cId="2523064765" sldId="2147483660"/>
            <pc:sldLayoutMk cId="1762546200" sldId="2147483689"/>
          </pc:sldLayoutMkLst>
          <pc:spChg chg="mod">
            <ac:chgData name="Anders Furuskär" userId="5c9f1a7d-b689-4c3c-9fb9-968669d3c21c" providerId="ADAL" clId="{F9FAD9AE-6342-434D-965D-0DE7D3FBD558}" dt="2020-01-10T08:02:51.780" v="2093" actId="790"/>
            <ac:spMkLst>
              <pc:docMk/>
              <pc:sldMasterMk cId="2523064765" sldId="2147483660"/>
              <pc:sldLayoutMk cId="1762546200" sldId="2147483689"/>
              <ac:spMk id="6" creationId="{A14F6E09-C956-49B3-8E41-DBD053DF768C}"/>
            </ac:spMkLst>
          </pc:spChg>
          <pc:spChg chg="mod">
            <ac:chgData name="Anders Furuskär" userId="5c9f1a7d-b689-4c3c-9fb9-968669d3c21c" providerId="ADAL" clId="{F9FAD9AE-6342-434D-965D-0DE7D3FBD558}" dt="2020-01-10T08:02:51.781" v="2094" actId="790"/>
            <ac:spMkLst>
              <pc:docMk/>
              <pc:sldMasterMk cId="2523064765" sldId="2147483660"/>
              <pc:sldLayoutMk cId="1762546200" sldId="2147483689"/>
              <ac:spMk id="7" creationId="{00000000-0000-0000-0000-000000000000}"/>
            </ac:spMkLst>
          </pc:spChg>
          <pc:spChg chg="mod">
            <ac:chgData name="Anders Furuskär" userId="5c9f1a7d-b689-4c3c-9fb9-968669d3c21c" providerId="ADAL" clId="{F9FAD9AE-6342-434D-965D-0DE7D3FBD558}" dt="2020-01-10T08:02:51.783" v="2095" actId="790"/>
            <ac:spMkLst>
              <pc:docMk/>
              <pc:sldMasterMk cId="2523064765" sldId="2147483660"/>
              <pc:sldLayoutMk cId="1762546200" sldId="2147483689"/>
              <ac:spMk id="8" creationId="{00000000-0000-0000-0000-000000000000}"/>
            </ac:spMkLst>
          </pc:spChg>
          <pc:spChg chg="mod">
            <ac:chgData name="Anders Furuskär" userId="5c9f1a7d-b689-4c3c-9fb9-968669d3c21c" providerId="ADAL" clId="{F9FAD9AE-6342-434D-965D-0DE7D3FBD558}" dt="2020-01-10T08:02:52.039" v="2256"/>
            <ac:spMkLst>
              <pc:docMk/>
              <pc:sldMasterMk cId="2523064765" sldId="2147483660"/>
              <pc:sldLayoutMk cId="1762546200" sldId="2147483689"/>
              <ac:spMk id="9" creationId="{4E5A81C5-0588-4509-B7B9-9497297F88ED}"/>
            </ac:spMkLst>
          </pc:spChg>
          <pc:spChg chg="mod">
            <ac:chgData name="Anders Furuskär" userId="5c9f1a7d-b689-4c3c-9fb9-968669d3c21c" providerId="ADAL" clId="{F9FAD9AE-6342-434D-965D-0DE7D3FBD558}" dt="2020-01-10T08:02:51.784" v="2097" actId="790"/>
            <ac:spMkLst>
              <pc:docMk/>
              <pc:sldMasterMk cId="2523064765" sldId="2147483660"/>
              <pc:sldLayoutMk cId="1762546200" sldId="2147483689"/>
              <ac:spMk id="10" creationId="{54A68D25-E1D7-496F-BC83-0E0E9B8A021B}"/>
            </ac:spMkLst>
          </pc:spChg>
        </pc:sldLayoutChg>
        <pc:sldLayoutChg chg="modSp">
          <pc:chgData name="Anders Furuskär" userId="5c9f1a7d-b689-4c3c-9fb9-968669d3c21c" providerId="ADAL" clId="{F9FAD9AE-6342-434D-965D-0DE7D3FBD558}" dt="2020-01-10T08:02:52.065" v="2274"/>
          <pc:sldLayoutMkLst>
            <pc:docMk/>
            <pc:sldMasterMk cId="2523064765" sldId="2147483660"/>
            <pc:sldLayoutMk cId="2548612008" sldId="2147483690"/>
          </pc:sldLayoutMkLst>
          <pc:spChg chg="mod">
            <ac:chgData name="Anders Furuskär" userId="5c9f1a7d-b689-4c3c-9fb9-968669d3c21c" providerId="ADAL" clId="{F9FAD9AE-6342-434D-965D-0DE7D3FBD558}" dt="2020-01-10T08:02:51.825" v="2132" actId="790"/>
            <ac:spMkLst>
              <pc:docMk/>
              <pc:sldMasterMk cId="2523064765" sldId="2147483660"/>
              <pc:sldLayoutMk cId="2548612008" sldId="2147483690"/>
              <ac:spMk id="3" creationId="{00000000-0000-0000-0000-000000000000}"/>
            </ac:spMkLst>
          </pc:spChg>
          <pc:spChg chg="mod">
            <ac:chgData name="Anders Furuskär" userId="5c9f1a7d-b689-4c3c-9fb9-968669d3c21c" providerId="ADAL" clId="{F9FAD9AE-6342-434D-965D-0DE7D3FBD558}" dt="2020-01-10T08:02:51.826" v="2133" actId="790"/>
            <ac:spMkLst>
              <pc:docMk/>
              <pc:sldMasterMk cId="2523064765" sldId="2147483660"/>
              <pc:sldLayoutMk cId="2548612008" sldId="2147483690"/>
              <ac:spMk id="4" creationId="{00000000-0000-0000-0000-000000000000}"/>
            </ac:spMkLst>
          </pc:spChg>
          <pc:spChg chg="mod">
            <ac:chgData name="Anders Furuskär" userId="5c9f1a7d-b689-4c3c-9fb9-968669d3c21c" providerId="ADAL" clId="{F9FAD9AE-6342-434D-965D-0DE7D3FBD558}" dt="2020-01-10T08:02:51.828" v="2134" actId="790"/>
            <ac:spMkLst>
              <pc:docMk/>
              <pc:sldMasterMk cId="2523064765" sldId="2147483660"/>
              <pc:sldLayoutMk cId="2548612008" sldId="2147483690"/>
              <ac:spMk id="6" creationId="{00000000-0000-0000-0000-000000000000}"/>
            </ac:spMkLst>
          </pc:spChg>
          <pc:spChg chg="mod">
            <ac:chgData name="Anders Furuskär" userId="5c9f1a7d-b689-4c3c-9fb9-968669d3c21c" providerId="ADAL" clId="{F9FAD9AE-6342-434D-965D-0DE7D3FBD558}" dt="2020-01-10T08:02:51.829" v="2135" actId="790"/>
            <ac:spMkLst>
              <pc:docMk/>
              <pc:sldMasterMk cId="2523064765" sldId="2147483660"/>
              <pc:sldLayoutMk cId="2548612008" sldId="2147483690"/>
              <ac:spMk id="7" creationId="{5BD2C41D-0700-4885-AB77-25AFFE4E1FDA}"/>
            </ac:spMkLst>
          </pc:spChg>
          <pc:spChg chg="mod">
            <ac:chgData name="Anders Furuskär" userId="5c9f1a7d-b689-4c3c-9fb9-968669d3c21c" providerId="ADAL" clId="{F9FAD9AE-6342-434D-965D-0DE7D3FBD558}" dt="2020-01-10T08:02:51.824" v="2131" actId="790"/>
            <ac:spMkLst>
              <pc:docMk/>
              <pc:sldMasterMk cId="2523064765" sldId="2147483660"/>
              <pc:sldLayoutMk cId="2548612008" sldId="2147483690"/>
              <ac:spMk id="9" creationId="{2C948968-FB06-45CC-8259-6BDE4430EACB}"/>
            </ac:spMkLst>
          </pc:spChg>
          <pc:spChg chg="mod">
            <ac:chgData name="Anders Furuskär" userId="5c9f1a7d-b689-4c3c-9fb9-968669d3c21c" providerId="ADAL" clId="{F9FAD9AE-6342-434D-965D-0DE7D3FBD558}" dt="2020-01-10T08:02:52.065" v="2274"/>
            <ac:spMkLst>
              <pc:docMk/>
              <pc:sldMasterMk cId="2523064765" sldId="2147483660"/>
              <pc:sldLayoutMk cId="2548612008" sldId="2147483690"/>
              <ac:spMk id="10" creationId="{549048C1-340D-44C4-857B-1B201EC9A7E7}"/>
            </ac:spMkLst>
          </pc:spChg>
          <pc:spChg chg="mod">
            <ac:chgData name="Anders Furuskär" userId="5c9f1a7d-b689-4c3c-9fb9-968669d3c21c" providerId="ADAL" clId="{F9FAD9AE-6342-434D-965D-0DE7D3FBD558}" dt="2020-01-10T08:02:51.831" v="2137" actId="790"/>
            <ac:spMkLst>
              <pc:docMk/>
              <pc:sldMasterMk cId="2523064765" sldId="2147483660"/>
              <pc:sldLayoutMk cId="2548612008" sldId="2147483690"/>
              <ac:spMk id="11" creationId="{5B2537ED-0985-4CA8-A865-C2C6DFCB18EB}"/>
            </ac:spMkLst>
          </pc:spChg>
        </pc:sldLayoutChg>
        <pc:sldLayoutChg chg="modSp">
          <pc:chgData name="Anders Furuskär" userId="5c9f1a7d-b689-4c3c-9fb9-968669d3c21c" providerId="ADAL" clId="{F9FAD9AE-6342-434D-965D-0DE7D3FBD558}" dt="2020-01-10T08:02:51.950" v="2193"/>
          <pc:sldLayoutMkLst>
            <pc:docMk/>
            <pc:sldMasterMk cId="2523064765" sldId="2147483660"/>
            <pc:sldLayoutMk cId="185933282" sldId="2147483691"/>
          </pc:sldLayoutMkLst>
          <pc:spChg chg="mod">
            <ac:chgData name="Anders Furuskär" userId="5c9f1a7d-b689-4c3c-9fb9-968669d3c21c" providerId="ADAL" clId="{F9FAD9AE-6342-434D-965D-0DE7D3FBD558}" dt="2020-01-10T08:02:51.950" v="2193"/>
            <ac:spMkLst>
              <pc:docMk/>
              <pc:sldMasterMk cId="2523064765" sldId="2147483660"/>
              <pc:sldLayoutMk cId="185933282" sldId="2147483691"/>
              <ac:spMk id="2" creationId="{69F42FFA-3DFB-4DB2-A942-F02200203C82}"/>
            </ac:spMkLst>
          </pc:spChg>
          <pc:spChg chg="mod">
            <ac:chgData name="Anders Furuskär" userId="5c9f1a7d-b689-4c3c-9fb9-968669d3c21c" providerId="ADAL" clId="{F9FAD9AE-6342-434D-965D-0DE7D3FBD558}" dt="2020-01-10T08:02:51.688" v="2006" actId="790"/>
            <ac:spMkLst>
              <pc:docMk/>
              <pc:sldMasterMk cId="2523064765" sldId="2147483660"/>
              <pc:sldLayoutMk cId="185933282" sldId="2147483691"/>
              <ac:spMk id="3" creationId="{1B42E3D4-F1BA-4FA4-8629-042A5D955B23}"/>
            </ac:spMkLst>
          </pc:spChg>
        </pc:sldLayoutChg>
        <pc:sldLayoutChg chg="modSp">
          <pc:chgData name="Anders Furuskär" userId="5c9f1a7d-b689-4c3c-9fb9-968669d3c21c" providerId="ADAL" clId="{F9FAD9AE-6342-434D-965D-0DE7D3FBD558}" dt="2020-01-10T08:02:51.845" v="2149" actId="790"/>
          <pc:sldLayoutMkLst>
            <pc:docMk/>
            <pc:sldMasterMk cId="2523064765" sldId="2147483660"/>
            <pc:sldLayoutMk cId="576168519" sldId="2147483692"/>
          </pc:sldLayoutMkLst>
          <pc:spChg chg="mod">
            <ac:chgData name="Anders Furuskär" userId="5c9f1a7d-b689-4c3c-9fb9-968669d3c21c" providerId="ADAL" clId="{F9FAD9AE-6342-434D-965D-0DE7D3FBD558}" dt="2020-01-10T08:02:51.845" v="2149" actId="790"/>
            <ac:spMkLst>
              <pc:docMk/>
              <pc:sldMasterMk cId="2523064765" sldId="2147483660"/>
              <pc:sldLayoutMk cId="576168519" sldId="2147483692"/>
              <ac:spMk id="9" creationId="{B200748E-0B61-48E1-8B47-504C30250995}"/>
            </ac:spMkLst>
          </pc:spChg>
        </pc:sldLayoutChg>
        <pc:sldLayoutChg chg="modSp">
          <pc:chgData name="Anders Furuskär" userId="5c9f1a7d-b689-4c3c-9fb9-968669d3c21c" providerId="ADAL" clId="{F9FAD9AE-6342-434D-965D-0DE7D3FBD558}" dt="2020-01-10T08:02:51.905" v="2160"/>
          <pc:sldLayoutMkLst>
            <pc:docMk/>
            <pc:sldMasterMk cId="2523064765" sldId="2147483660"/>
            <pc:sldLayoutMk cId="787326472" sldId="2147483693"/>
          </pc:sldLayoutMkLst>
          <pc:spChg chg="mod">
            <ac:chgData name="Anders Furuskär" userId="5c9f1a7d-b689-4c3c-9fb9-968669d3c21c" providerId="ADAL" clId="{F9FAD9AE-6342-434D-965D-0DE7D3FBD558}" dt="2020-01-10T08:02:51.639" v="1953" actId="790"/>
            <ac:spMkLst>
              <pc:docMk/>
              <pc:sldMasterMk cId="2523064765" sldId="2147483660"/>
              <pc:sldLayoutMk cId="787326472" sldId="2147483693"/>
              <ac:spMk id="9" creationId="{07AC4DB9-933C-4680-A281-C11929BCC2F5}"/>
            </ac:spMkLst>
          </pc:spChg>
          <pc:spChg chg="mod">
            <ac:chgData name="Anders Furuskär" userId="5c9f1a7d-b689-4c3c-9fb9-968669d3c21c" providerId="ADAL" clId="{F9FAD9AE-6342-434D-965D-0DE7D3FBD558}" dt="2020-01-10T08:02:51.640" v="1954" actId="790"/>
            <ac:spMkLst>
              <pc:docMk/>
              <pc:sldMasterMk cId="2523064765" sldId="2147483660"/>
              <pc:sldLayoutMk cId="787326472" sldId="2147483693"/>
              <ac:spMk id="11" creationId="{7B568BB6-C8A4-4545-B025-7D97CC4692BC}"/>
            </ac:spMkLst>
          </pc:spChg>
          <pc:spChg chg="mod">
            <ac:chgData name="Anders Furuskär" userId="5c9f1a7d-b689-4c3c-9fb9-968669d3c21c" providerId="ADAL" clId="{F9FAD9AE-6342-434D-965D-0DE7D3FBD558}" dt="2020-01-10T08:02:51.636" v="1950" actId="790"/>
            <ac:spMkLst>
              <pc:docMk/>
              <pc:sldMasterMk cId="2523064765" sldId="2147483660"/>
              <pc:sldLayoutMk cId="787326472" sldId="2147483693"/>
              <ac:spMk id="12" creationId="{FB327327-50E0-4AA3-A3F9-F297582FC782}"/>
            </ac:spMkLst>
          </pc:spChg>
          <pc:spChg chg="mod">
            <ac:chgData name="Anders Furuskär" userId="5c9f1a7d-b689-4c3c-9fb9-968669d3c21c" providerId="ADAL" clId="{F9FAD9AE-6342-434D-965D-0DE7D3FBD558}" dt="2020-01-10T08:02:51.641" v="1955" actId="790"/>
            <ac:spMkLst>
              <pc:docMk/>
              <pc:sldMasterMk cId="2523064765" sldId="2147483660"/>
              <pc:sldLayoutMk cId="787326472" sldId="2147483693"/>
              <ac:spMk id="13" creationId="{D51585B7-9911-4BC2-ACC7-3D991408BDDF}"/>
            </ac:spMkLst>
          </pc:spChg>
          <pc:spChg chg="mod">
            <ac:chgData name="Anders Furuskär" userId="5c9f1a7d-b689-4c3c-9fb9-968669d3c21c" providerId="ADAL" clId="{F9FAD9AE-6342-434D-965D-0DE7D3FBD558}" dt="2020-01-10T08:02:51.905" v="2160"/>
            <ac:spMkLst>
              <pc:docMk/>
              <pc:sldMasterMk cId="2523064765" sldId="2147483660"/>
              <pc:sldLayoutMk cId="787326472" sldId="2147483693"/>
              <ac:spMk id="14" creationId="{89DFBA61-B916-44BD-A1D9-F41D32B7BCB6}"/>
            </ac:spMkLst>
          </pc:spChg>
          <pc:spChg chg="mod">
            <ac:chgData name="Anders Furuskär" userId="5c9f1a7d-b689-4c3c-9fb9-968669d3c21c" providerId="ADAL" clId="{F9FAD9AE-6342-434D-965D-0DE7D3FBD558}" dt="2020-01-10T08:02:51.643" v="1957" actId="790"/>
            <ac:spMkLst>
              <pc:docMk/>
              <pc:sldMasterMk cId="2523064765" sldId="2147483660"/>
              <pc:sldLayoutMk cId="787326472" sldId="2147483693"/>
              <ac:spMk id="15" creationId="{27FCDB26-E6AD-44EC-BD53-56F02C5E322F}"/>
            </ac:spMkLst>
          </pc:spChg>
          <pc:spChg chg="mod">
            <ac:chgData name="Anders Furuskär" userId="5c9f1a7d-b689-4c3c-9fb9-968669d3c21c" providerId="ADAL" clId="{F9FAD9AE-6342-434D-965D-0DE7D3FBD558}" dt="2020-01-10T08:02:51.639" v="1952" actId="790"/>
            <ac:spMkLst>
              <pc:docMk/>
              <pc:sldMasterMk cId="2523064765" sldId="2147483660"/>
              <pc:sldLayoutMk cId="787326472" sldId="2147483693"/>
              <ac:spMk id="22530" creationId="{00000000-0000-0000-0000-000000000000}"/>
            </ac:spMkLst>
          </pc:spChg>
          <pc:spChg chg="mod">
            <ac:chgData name="Anders Furuskär" userId="5c9f1a7d-b689-4c3c-9fb9-968669d3c21c" providerId="ADAL" clId="{F9FAD9AE-6342-434D-965D-0DE7D3FBD558}" dt="2020-01-10T08:02:51.637" v="1951" actId="790"/>
            <ac:spMkLst>
              <pc:docMk/>
              <pc:sldMasterMk cId="2523064765" sldId="2147483660"/>
              <pc:sldLayoutMk cId="787326472" sldId="2147483693"/>
              <ac:spMk id="22531" creationId="{00000000-0000-0000-0000-000000000000}"/>
            </ac:spMkLst>
          </pc:spChg>
        </pc:sldLayoutChg>
        <pc:sldLayoutChg chg="modSp">
          <pc:chgData name="Anders Furuskär" userId="5c9f1a7d-b689-4c3c-9fb9-968669d3c21c" providerId="ADAL" clId="{F9FAD9AE-6342-434D-965D-0DE7D3FBD558}" dt="2020-01-10T08:02:51.996" v="2226"/>
          <pc:sldLayoutMkLst>
            <pc:docMk/>
            <pc:sldMasterMk cId="2523064765" sldId="2147483660"/>
            <pc:sldLayoutMk cId="3607999529" sldId="2147483694"/>
          </pc:sldLayoutMkLst>
          <pc:spChg chg="mod">
            <ac:chgData name="Anders Furuskär" userId="5c9f1a7d-b689-4c3c-9fb9-968669d3c21c" providerId="ADAL" clId="{F9FAD9AE-6342-434D-965D-0DE7D3FBD558}" dt="2020-01-10T08:02:51.729" v="2047" actId="790"/>
            <ac:spMkLst>
              <pc:docMk/>
              <pc:sldMasterMk cId="2523064765" sldId="2147483660"/>
              <pc:sldLayoutMk cId="3607999529" sldId="2147483694"/>
              <ac:spMk id="4" creationId="{784F54AF-EED6-486A-9ACA-42061F4AAE9A}"/>
            </ac:spMkLst>
          </pc:spChg>
          <pc:spChg chg="mod">
            <ac:chgData name="Anders Furuskär" userId="5c9f1a7d-b689-4c3c-9fb9-968669d3c21c" providerId="ADAL" clId="{F9FAD9AE-6342-434D-965D-0DE7D3FBD558}" dt="2020-01-10T08:02:51.727" v="2046" actId="790"/>
            <ac:spMkLst>
              <pc:docMk/>
              <pc:sldMasterMk cId="2523064765" sldId="2147483660"/>
              <pc:sldLayoutMk cId="3607999529" sldId="2147483694"/>
              <ac:spMk id="6" creationId="{3F4EF873-DC0F-4698-BEC2-502DB043AA5C}"/>
            </ac:spMkLst>
          </pc:spChg>
          <pc:spChg chg="mod">
            <ac:chgData name="Anders Furuskär" userId="5c9f1a7d-b689-4c3c-9fb9-968669d3c21c" providerId="ADAL" clId="{F9FAD9AE-6342-434D-965D-0DE7D3FBD558}" dt="2020-01-10T08:02:51.996" v="2226"/>
            <ac:spMkLst>
              <pc:docMk/>
              <pc:sldMasterMk cId="2523064765" sldId="2147483660"/>
              <pc:sldLayoutMk cId="3607999529" sldId="2147483694"/>
              <ac:spMk id="7" creationId="{DB8BC610-C1B0-4C6A-B5C2-80DA487CE5DE}"/>
            </ac:spMkLst>
          </pc:spChg>
          <pc:spChg chg="mod">
            <ac:chgData name="Anders Furuskär" userId="5c9f1a7d-b689-4c3c-9fb9-968669d3c21c" providerId="ADAL" clId="{F9FAD9AE-6342-434D-965D-0DE7D3FBD558}" dt="2020-01-10T08:02:51.731" v="2049" actId="790"/>
            <ac:spMkLst>
              <pc:docMk/>
              <pc:sldMasterMk cId="2523064765" sldId="2147483660"/>
              <pc:sldLayoutMk cId="3607999529" sldId="2147483694"/>
              <ac:spMk id="9" creationId="{F5902C4D-6221-4E36-A2F9-055DD2942060}"/>
            </ac:spMkLst>
          </pc:spChg>
        </pc:sldLayoutChg>
        <pc:sldLayoutChg chg="modSp">
          <pc:chgData name="Anders Furuskär" userId="5c9f1a7d-b689-4c3c-9fb9-968669d3c21c" providerId="ADAL" clId="{F9FAD9AE-6342-434D-965D-0DE7D3FBD558}" dt="2020-01-10T08:02:52.044" v="2259"/>
          <pc:sldLayoutMkLst>
            <pc:docMk/>
            <pc:sldMasterMk cId="2523064765" sldId="2147483660"/>
            <pc:sldLayoutMk cId="3545725332" sldId="2147483696"/>
          </pc:sldLayoutMkLst>
          <pc:spChg chg="mod">
            <ac:chgData name="Anders Furuskär" userId="5c9f1a7d-b689-4c3c-9fb9-968669d3c21c" providerId="ADAL" clId="{F9FAD9AE-6342-434D-965D-0DE7D3FBD558}" dt="2020-01-10T08:02:51.787" v="2099" actId="790"/>
            <ac:spMkLst>
              <pc:docMk/>
              <pc:sldMasterMk cId="2523064765" sldId="2147483660"/>
              <pc:sldLayoutMk cId="3545725332" sldId="2147483696"/>
              <ac:spMk id="6" creationId="{00000000-0000-0000-0000-000000000000}"/>
            </ac:spMkLst>
          </pc:spChg>
          <pc:spChg chg="mod">
            <ac:chgData name="Anders Furuskär" userId="5c9f1a7d-b689-4c3c-9fb9-968669d3c21c" providerId="ADAL" clId="{F9FAD9AE-6342-434D-965D-0DE7D3FBD558}" dt="2020-01-10T08:02:51.790" v="2101" actId="790"/>
            <ac:spMkLst>
              <pc:docMk/>
              <pc:sldMasterMk cId="2523064765" sldId="2147483660"/>
              <pc:sldLayoutMk cId="3545725332" sldId="2147483696"/>
              <ac:spMk id="7" creationId="{8E3794F8-471D-4987-945F-3C29BB03AB49}"/>
            </ac:spMkLst>
          </pc:spChg>
          <pc:spChg chg="mod">
            <ac:chgData name="Anders Furuskär" userId="5c9f1a7d-b689-4c3c-9fb9-968669d3c21c" providerId="ADAL" clId="{F9FAD9AE-6342-434D-965D-0DE7D3FBD558}" dt="2020-01-10T08:02:51.788" v="2100" actId="790"/>
            <ac:spMkLst>
              <pc:docMk/>
              <pc:sldMasterMk cId="2523064765" sldId="2147483660"/>
              <pc:sldLayoutMk cId="3545725332" sldId="2147483696"/>
              <ac:spMk id="8" creationId="{00000000-0000-0000-0000-000000000000}"/>
            </ac:spMkLst>
          </pc:spChg>
          <pc:spChg chg="mod">
            <ac:chgData name="Anders Furuskär" userId="5c9f1a7d-b689-4c3c-9fb9-968669d3c21c" providerId="ADAL" clId="{F9FAD9AE-6342-434D-965D-0DE7D3FBD558}" dt="2020-01-10T08:02:52.044" v="2259"/>
            <ac:spMkLst>
              <pc:docMk/>
              <pc:sldMasterMk cId="2523064765" sldId="2147483660"/>
              <pc:sldLayoutMk cId="3545725332" sldId="2147483696"/>
              <ac:spMk id="9" creationId="{2C8570FA-FAA3-4EFA-A4F1-01C285AE39DE}"/>
            </ac:spMkLst>
          </pc:spChg>
          <pc:spChg chg="mod">
            <ac:chgData name="Anders Furuskär" userId="5c9f1a7d-b689-4c3c-9fb9-968669d3c21c" providerId="ADAL" clId="{F9FAD9AE-6342-434D-965D-0DE7D3FBD558}" dt="2020-01-10T08:02:51.785" v="2098" actId="790"/>
            <ac:spMkLst>
              <pc:docMk/>
              <pc:sldMasterMk cId="2523064765" sldId="2147483660"/>
              <pc:sldLayoutMk cId="3545725332" sldId="2147483696"/>
              <ac:spMk id="10" creationId="{6B686A21-AA96-4B0A-B7CE-F4C6D5D31B32}"/>
            </ac:spMkLst>
          </pc:spChg>
          <pc:spChg chg="mod">
            <ac:chgData name="Anders Furuskär" userId="5c9f1a7d-b689-4c3c-9fb9-968669d3c21c" providerId="ADAL" clId="{F9FAD9AE-6342-434D-965D-0DE7D3FBD558}" dt="2020-01-10T08:02:51.792" v="2103" actId="790"/>
            <ac:spMkLst>
              <pc:docMk/>
              <pc:sldMasterMk cId="2523064765" sldId="2147483660"/>
              <pc:sldLayoutMk cId="3545725332" sldId="2147483696"/>
              <ac:spMk id="12" creationId="{CABEA97C-68C1-4FF0-BE0B-B792D9655202}"/>
            </ac:spMkLst>
          </pc:spChg>
        </pc:sldLayoutChg>
        <pc:sldLayoutChg chg="modSp">
          <pc:chgData name="Anders Furuskär" userId="5c9f1a7d-b689-4c3c-9fb9-968669d3c21c" providerId="ADAL" clId="{F9FAD9AE-6342-434D-965D-0DE7D3FBD558}" dt="2020-01-10T08:02:51.958" v="2199"/>
          <pc:sldLayoutMkLst>
            <pc:docMk/>
            <pc:sldMasterMk cId="2523064765" sldId="2147483660"/>
            <pc:sldLayoutMk cId="3551733153" sldId="2147483697"/>
          </pc:sldLayoutMkLst>
          <pc:spChg chg="mod">
            <ac:chgData name="Anders Furuskär" userId="5c9f1a7d-b689-4c3c-9fb9-968669d3c21c" providerId="ADAL" clId="{F9FAD9AE-6342-434D-965D-0DE7D3FBD558}" dt="2020-01-10T08:02:51.692" v="2010" actId="790"/>
            <ac:spMkLst>
              <pc:docMk/>
              <pc:sldMasterMk cId="2523064765" sldId="2147483660"/>
              <pc:sldLayoutMk cId="3551733153" sldId="2147483697"/>
              <ac:spMk id="3" creationId="{54D93672-2A04-4EF3-916F-2C920729FB07}"/>
            </ac:spMkLst>
          </pc:spChg>
          <pc:spChg chg="mod">
            <ac:chgData name="Anders Furuskär" userId="5c9f1a7d-b689-4c3c-9fb9-968669d3c21c" providerId="ADAL" clId="{F9FAD9AE-6342-434D-965D-0DE7D3FBD558}" dt="2020-01-10T08:02:51.693" v="2011" actId="790"/>
            <ac:spMkLst>
              <pc:docMk/>
              <pc:sldMasterMk cId="2523064765" sldId="2147483660"/>
              <pc:sldLayoutMk cId="3551733153" sldId="2147483697"/>
              <ac:spMk id="4" creationId="{00000000-0000-0000-0000-000000000000}"/>
            </ac:spMkLst>
          </pc:spChg>
          <pc:spChg chg="mod">
            <ac:chgData name="Anders Furuskär" userId="5c9f1a7d-b689-4c3c-9fb9-968669d3c21c" providerId="ADAL" clId="{F9FAD9AE-6342-434D-965D-0DE7D3FBD558}" dt="2020-01-10T08:02:51.958" v="2199"/>
            <ac:spMkLst>
              <pc:docMk/>
              <pc:sldMasterMk cId="2523064765" sldId="2147483660"/>
              <pc:sldLayoutMk cId="3551733153" sldId="2147483697"/>
              <ac:spMk id="5" creationId="{56BFCB29-C939-4442-981C-DE6A97866D13}"/>
            </ac:spMkLst>
          </pc:spChg>
          <pc:spChg chg="mod">
            <ac:chgData name="Anders Furuskär" userId="5c9f1a7d-b689-4c3c-9fb9-968669d3c21c" providerId="ADAL" clId="{F9FAD9AE-6342-434D-965D-0DE7D3FBD558}" dt="2020-01-10T08:02:51.695" v="2013" actId="790"/>
            <ac:spMkLst>
              <pc:docMk/>
              <pc:sldMasterMk cId="2523064765" sldId="2147483660"/>
              <pc:sldLayoutMk cId="3551733153" sldId="2147483697"/>
              <ac:spMk id="7" creationId="{CDFB9A14-FAD3-478A-957D-C7B532F6669C}"/>
            </ac:spMkLst>
          </pc:spChg>
        </pc:sldLayoutChg>
        <pc:sldLayoutChg chg="modSp">
          <pc:chgData name="Anders Furuskär" userId="5c9f1a7d-b689-4c3c-9fb9-968669d3c21c" providerId="ADAL" clId="{F9FAD9AE-6342-434D-965D-0DE7D3FBD558}" dt="2020-01-10T08:02:51.963" v="2202"/>
          <pc:sldLayoutMkLst>
            <pc:docMk/>
            <pc:sldMasterMk cId="2523064765" sldId="2147483660"/>
            <pc:sldLayoutMk cId="1673924324" sldId="2147483698"/>
          </pc:sldLayoutMkLst>
          <pc:spChg chg="mod">
            <ac:chgData name="Anders Furuskär" userId="5c9f1a7d-b689-4c3c-9fb9-968669d3c21c" providerId="ADAL" clId="{F9FAD9AE-6342-434D-965D-0DE7D3FBD558}" dt="2020-01-10T08:02:51.695" v="2014" actId="790"/>
            <ac:spMkLst>
              <pc:docMk/>
              <pc:sldMasterMk cId="2523064765" sldId="2147483660"/>
              <pc:sldLayoutMk cId="1673924324" sldId="2147483698"/>
              <ac:spMk id="3" creationId="{54D93672-2A04-4EF3-916F-2C920729FB07}"/>
            </ac:spMkLst>
          </pc:spChg>
          <pc:spChg chg="mod">
            <ac:chgData name="Anders Furuskär" userId="5c9f1a7d-b689-4c3c-9fb9-968669d3c21c" providerId="ADAL" clId="{F9FAD9AE-6342-434D-965D-0DE7D3FBD558}" dt="2020-01-10T08:02:51.695" v="2015" actId="790"/>
            <ac:spMkLst>
              <pc:docMk/>
              <pc:sldMasterMk cId="2523064765" sldId="2147483660"/>
              <pc:sldLayoutMk cId="1673924324" sldId="2147483698"/>
              <ac:spMk id="4" creationId="{00000000-0000-0000-0000-000000000000}"/>
            </ac:spMkLst>
          </pc:spChg>
          <pc:spChg chg="mod">
            <ac:chgData name="Anders Furuskär" userId="5c9f1a7d-b689-4c3c-9fb9-968669d3c21c" providerId="ADAL" clId="{F9FAD9AE-6342-434D-965D-0DE7D3FBD558}" dt="2020-01-10T08:02:51.963" v="2202"/>
            <ac:spMkLst>
              <pc:docMk/>
              <pc:sldMasterMk cId="2523064765" sldId="2147483660"/>
              <pc:sldLayoutMk cId="1673924324" sldId="2147483698"/>
              <ac:spMk id="5" creationId="{D4262351-4A54-4EAA-990E-D909E1CAD758}"/>
            </ac:spMkLst>
          </pc:spChg>
          <pc:spChg chg="mod">
            <ac:chgData name="Anders Furuskär" userId="5c9f1a7d-b689-4c3c-9fb9-968669d3c21c" providerId="ADAL" clId="{F9FAD9AE-6342-434D-965D-0DE7D3FBD558}" dt="2020-01-10T08:02:51.697" v="2017" actId="790"/>
            <ac:spMkLst>
              <pc:docMk/>
              <pc:sldMasterMk cId="2523064765" sldId="2147483660"/>
              <pc:sldLayoutMk cId="1673924324" sldId="2147483698"/>
              <ac:spMk id="7" creationId="{26AD250A-4DBC-40DE-AFFC-E7624FE87538}"/>
            </ac:spMkLst>
          </pc:spChg>
        </pc:sldLayoutChg>
        <pc:sldLayoutChg chg="modSp">
          <pc:chgData name="Anders Furuskär" userId="5c9f1a7d-b689-4c3c-9fb9-968669d3c21c" providerId="ADAL" clId="{F9FAD9AE-6342-434D-965D-0DE7D3FBD558}" dt="2020-01-10T08:02:51.967" v="2205"/>
          <pc:sldLayoutMkLst>
            <pc:docMk/>
            <pc:sldMasterMk cId="2523064765" sldId="2147483660"/>
            <pc:sldLayoutMk cId="1526597446" sldId="2147483699"/>
          </pc:sldLayoutMkLst>
          <pc:spChg chg="mod">
            <ac:chgData name="Anders Furuskär" userId="5c9f1a7d-b689-4c3c-9fb9-968669d3c21c" providerId="ADAL" clId="{F9FAD9AE-6342-434D-965D-0DE7D3FBD558}" dt="2020-01-10T08:02:51.699" v="2018" actId="790"/>
            <ac:spMkLst>
              <pc:docMk/>
              <pc:sldMasterMk cId="2523064765" sldId="2147483660"/>
              <pc:sldLayoutMk cId="1526597446" sldId="2147483699"/>
              <ac:spMk id="3" creationId="{54D93672-2A04-4EF3-916F-2C920729FB07}"/>
            </ac:spMkLst>
          </pc:spChg>
          <pc:spChg chg="mod">
            <ac:chgData name="Anders Furuskär" userId="5c9f1a7d-b689-4c3c-9fb9-968669d3c21c" providerId="ADAL" clId="{F9FAD9AE-6342-434D-965D-0DE7D3FBD558}" dt="2020-01-10T08:02:51.700" v="2019" actId="790"/>
            <ac:spMkLst>
              <pc:docMk/>
              <pc:sldMasterMk cId="2523064765" sldId="2147483660"/>
              <pc:sldLayoutMk cId="1526597446" sldId="2147483699"/>
              <ac:spMk id="4" creationId="{00000000-0000-0000-0000-000000000000}"/>
            </ac:spMkLst>
          </pc:spChg>
          <pc:spChg chg="mod">
            <ac:chgData name="Anders Furuskär" userId="5c9f1a7d-b689-4c3c-9fb9-968669d3c21c" providerId="ADAL" clId="{F9FAD9AE-6342-434D-965D-0DE7D3FBD558}" dt="2020-01-10T08:02:51.967" v="2205"/>
            <ac:spMkLst>
              <pc:docMk/>
              <pc:sldMasterMk cId="2523064765" sldId="2147483660"/>
              <pc:sldLayoutMk cId="1526597446" sldId="2147483699"/>
              <ac:spMk id="5" creationId="{128B6DA1-0170-4C5B-ABCB-83F1E4B0ECBB}"/>
            </ac:spMkLst>
          </pc:spChg>
          <pc:spChg chg="mod">
            <ac:chgData name="Anders Furuskär" userId="5c9f1a7d-b689-4c3c-9fb9-968669d3c21c" providerId="ADAL" clId="{F9FAD9AE-6342-434D-965D-0DE7D3FBD558}" dt="2020-01-10T08:02:51.702" v="2021" actId="790"/>
            <ac:spMkLst>
              <pc:docMk/>
              <pc:sldMasterMk cId="2523064765" sldId="2147483660"/>
              <pc:sldLayoutMk cId="1526597446" sldId="2147483699"/>
              <ac:spMk id="7" creationId="{1DDC2944-9064-423F-8989-C84E9A8FA793}"/>
            </ac:spMkLst>
          </pc:spChg>
        </pc:sldLayoutChg>
        <pc:sldLayoutChg chg="modSp">
          <pc:chgData name="Anders Furuskär" userId="5c9f1a7d-b689-4c3c-9fb9-968669d3c21c" providerId="ADAL" clId="{F9FAD9AE-6342-434D-965D-0DE7D3FBD558}" dt="2020-01-10T08:02:51.970" v="2208"/>
          <pc:sldLayoutMkLst>
            <pc:docMk/>
            <pc:sldMasterMk cId="2523064765" sldId="2147483660"/>
            <pc:sldLayoutMk cId="2476838218" sldId="2147483700"/>
          </pc:sldLayoutMkLst>
          <pc:spChg chg="mod">
            <ac:chgData name="Anders Furuskär" userId="5c9f1a7d-b689-4c3c-9fb9-968669d3c21c" providerId="ADAL" clId="{F9FAD9AE-6342-434D-965D-0DE7D3FBD558}" dt="2020-01-10T08:02:51.703" v="2022" actId="790"/>
            <ac:spMkLst>
              <pc:docMk/>
              <pc:sldMasterMk cId="2523064765" sldId="2147483660"/>
              <pc:sldLayoutMk cId="2476838218" sldId="2147483700"/>
              <ac:spMk id="3" creationId="{54D93672-2A04-4EF3-916F-2C920729FB07}"/>
            </ac:spMkLst>
          </pc:spChg>
          <pc:spChg chg="mod">
            <ac:chgData name="Anders Furuskär" userId="5c9f1a7d-b689-4c3c-9fb9-968669d3c21c" providerId="ADAL" clId="{F9FAD9AE-6342-434D-965D-0DE7D3FBD558}" dt="2020-01-10T08:02:51.703" v="2023" actId="790"/>
            <ac:spMkLst>
              <pc:docMk/>
              <pc:sldMasterMk cId="2523064765" sldId="2147483660"/>
              <pc:sldLayoutMk cId="2476838218" sldId="2147483700"/>
              <ac:spMk id="4" creationId="{00000000-0000-0000-0000-000000000000}"/>
            </ac:spMkLst>
          </pc:spChg>
          <pc:spChg chg="mod">
            <ac:chgData name="Anders Furuskär" userId="5c9f1a7d-b689-4c3c-9fb9-968669d3c21c" providerId="ADAL" clId="{F9FAD9AE-6342-434D-965D-0DE7D3FBD558}" dt="2020-01-10T08:02:51.970" v="2208"/>
            <ac:spMkLst>
              <pc:docMk/>
              <pc:sldMasterMk cId="2523064765" sldId="2147483660"/>
              <pc:sldLayoutMk cId="2476838218" sldId="2147483700"/>
              <ac:spMk id="5" creationId="{8F93BC53-EE81-4467-94F1-401BB6631310}"/>
            </ac:spMkLst>
          </pc:spChg>
          <pc:spChg chg="mod">
            <ac:chgData name="Anders Furuskär" userId="5c9f1a7d-b689-4c3c-9fb9-968669d3c21c" providerId="ADAL" clId="{F9FAD9AE-6342-434D-965D-0DE7D3FBD558}" dt="2020-01-10T08:02:51.706" v="2025" actId="790"/>
            <ac:spMkLst>
              <pc:docMk/>
              <pc:sldMasterMk cId="2523064765" sldId="2147483660"/>
              <pc:sldLayoutMk cId="2476838218" sldId="2147483700"/>
              <ac:spMk id="7" creationId="{28FE6F9E-68CB-4EDC-92EF-E3371EEA23DA}"/>
            </ac:spMkLst>
          </pc:spChg>
        </pc:sldLayoutChg>
        <pc:sldLayoutChg chg="modSp">
          <pc:chgData name="Anders Furuskär" userId="5c9f1a7d-b689-4c3c-9fb9-968669d3c21c" providerId="ADAL" clId="{F9FAD9AE-6342-434D-965D-0DE7D3FBD558}" dt="2020-01-10T08:02:51.975" v="2211"/>
          <pc:sldLayoutMkLst>
            <pc:docMk/>
            <pc:sldMasterMk cId="2523064765" sldId="2147483660"/>
            <pc:sldLayoutMk cId="3501140641" sldId="2147483701"/>
          </pc:sldLayoutMkLst>
          <pc:spChg chg="mod">
            <ac:chgData name="Anders Furuskär" userId="5c9f1a7d-b689-4c3c-9fb9-968669d3c21c" providerId="ADAL" clId="{F9FAD9AE-6342-434D-965D-0DE7D3FBD558}" dt="2020-01-10T08:02:51.706" v="2026" actId="790"/>
            <ac:spMkLst>
              <pc:docMk/>
              <pc:sldMasterMk cId="2523064765" sldId="2147483660"/>
              <pc:sldLayoutMk cId="3501140641" sldId="2147483701"/>
              <ac:spMk id="3" creationId="{54D93672-2A04-4EF3-916F-2C920729FB07}"/>
            </ac:spMkLst>
          </pc:spChg>
          <pc:spChg chg="mod">
            <ac:chgData name="Anders Furuskär" userId="5c9f1a7d-b689-4c3c-9fb9-968669d3c21c" providerId="ADAL" clId="{F9FAD9AE-6342-434D-965D-0DE7D3FBD558}" dt="2020-01-10T08:02:51.707" v="2027" actId="790"/>
            <ac:spMkLst>
              <pc:docMk/>
              <pc:sldMasterMk cId="2523064765" sldId="2147483660"/>
              <pc:sldLayoutMk cId="3501140641" sldId="2147483701"/>
              <ac:spMk id="4" creationId="{00000000-0000-0000-0000-000000000000}"/>
            </ac:spMkLst>
          </pc:spChg>
          <pc:spChg chg="mod">
            <ac:chgData name="Anders Furuskär" userId="5c9f1a7d-b689-4c3c-9fb9-968669d3c21c" providerId="ADAL" clId="{F9FAD9AE-6342-434D-965D-0DE7D3FBD558}" dt="2020-01-10T08:02:51.975" v="2211"/>
            <ac:spMkLst>
              <pc:docMk/>
              <pc:sldMasterMk cId="2523064765" sldId="2147483660"/>
              <pc:sldLayoutMk cId="3501140641" sldId="2147483701"/>
              <ac:spMk id="5" creationId="{064BC3BB-EB1F-4C03-845A-197D7CB3D7FF}"/>
            </ac:spMkLst>
          </pc:spChg>
          <pc:spChg chg="mod">
            <ac:chgData name="Anders Furuskär" userId="5c9f1a7d-b689-4c3c-9fb9-968669d3c21c" providerId="ADAL" clId="{F9FAD9AE-6342-434D-965D-0DE7D3FBD558}" dt="2020-01-10T08:02:51.709" v="2029" actId="790"/>
            <ac:spMkLst>
              <pc:docMk/>
              <pc:sldMasterMk cId="2523064765" sldId="2147483660"/>
              <pc:sldLayoutMk cId="3501140641" sldId="2147483701"/>
              <ac:spMk id="7" creationId="{10F60CD3-0F2D-42D6-B39D-C861213831E0}"/>
            </ac:spMkLst>
          </pc:spChg>
        </pc:sldLayoutChg>
        <pc:sldLayoutChg chg="modSp">
          <pc:chgData name="Anders Furuskär" userId="5c9f1a7d-b689-4c3c-9fb9-968669d3c21c" providerId="ADAL" clId="{F9FAD9AE-6342-434D-965D-0DE7D3FBD558}" dt="2020-01-10T08:02:51.979" v="2214"/>
          <pc:sldLayoutMkLst>
            <pc:docMk/>
            <pc:sldMasterMk cId="2523064765" sldId="2147483660"/>
            <pc:sldLayoutMk cId="4094464793" sldId="2147483702"/>
          </pc:sldLayoutMkLst>
          <pc:spChg chg="mod">
            <ac:chgData name="Anders Furuskär" userId="5c9f1a7d-b689-4c3c-9fb9-968669d3c21c" providerId="ADAL" clId="{F9FAD9AE-6342-434D-965D-0DE7D3FBD558}" dt="2020-01-10T08:02:51.710" v="2030" actId="790"/>
            <ac:spMkLst>
              <pc:docMk/>
              <pc:sldMasterMk cId="2523064765" sldId="2147483660"/>
              <pc:sldLayoutMk cId="4094464793" sldId="2147483702"/>
              <ac:spMk id="3" creationId="{54D93672-2A04-4EF3-916F-2C920729FB07}"/>
            </ac:spMkLst>
          </pc:spChg>
          <pc:spChg chg="mod">
            <ac:chgData name="Anders Furuskär" userId="5c9f1a7d-b689-4c3c-9fb9-968669d3c21c" providerId="ADAL" clId="{F9FAD9AE-6342-434D-965D-0DE7D3FBD558}" dt="2020-01-10T08:02:51.711" v="2031" actId="790"/>
            <ac:spMkLst>
              <pc:docMk/>
              <pc:sldMasterMk cId="2523064765" sldId="2147483660"/>
              <pc:sldLayoutMk cId="4094464793" sldId="2147483702"/>
              <ac:spMk id="4" creationId="{00000000-0000-0000-0000-000000000000}"/>
            </ac:spMkLst>
          </pc:spChg>
          <pc:spChg chg="mod">
            <ac:chgData name="Anders Furuskär" userId="5c9f1a7d-b689-4c3c-9fb9-968669d3c21c" providerId="ADAL" clId="{F9FAD9AE-6342-434D-965D-0DE7D3FBD558}" dt="2020-01-10T08:02:51.979" v="2214"/>
            <ac:spMkLst>
              <pc:docMk/>
              <pc:sldMasterMk cId="2523064765" sldId="2147483660"/>
              <pc:sldLayoutMk cId="4094464793" sldId="2147483702"/>
              <ac:spMk id="5" creationId="{EE432ACF-022C-4E4D-A91E-50BCA41421CC}"/>
            </ac:spMkLst>
          </pc:spChg>
          <pc:spChg chg="mod">
            <ac:chgData name="Anders Furuskär" userId="5c9f1a7d-b689-4c3c-9fb9-968669d3c21c" providerId="ADAL" clId="{F9FAD9AE-6342-434D-965D-0DE7D3FBD558}" dt="2020-01-10T08:02:51.713" v="2033" actId="790"/>
            <ac:spMkLst>
              <pc:docMk/>
              <pc:sldMasterMk cId="2523064765" sldId="2147483660"/>
              <pc:sldLayoutMk cId="4094464793" sldId="2147483702"/>
              <ac:spMk id="7" creationId="{5B4E638F-9BC6-4741-A3D8-E259C93F0F0D}"/>
            </ac:spMkLst>
          </pc:spChg>
        </pc:sldLayoutChg>
        <pc:sldLayoutChg chg="modSp">
          <pc:chgData name="Anders Furuskär" userId="5c9f1a7d-b689-4c3c-9fb9-968669d3c21c" providerId="ADAL" clId="{F9FAD9AE-6342-434D-965D-0DE7D3FBD558}" dt="2020-01-10T08:02:51.982" v="2217"/>
          <pc:sldLayoutMkLst>
            <pc:docMk/>
            <pc:sldMasterMk cId="2523064765" sldId="2147483660"/>
            <pc:sldLayoutMk cId="3745137931" sldId="2147483703"/>
          </pc:sldLayoutMkLst>
          <pc:spChg chg="mod">
            <ac:chgData name="Anders Furuskär" userId="5c9f1a7d-b689-4c3c-9fb9-968669d3c21c" providerId="ADAL" clId="{F9FAD9AE-6342-434D-965D-0DE7D3FBD558}" dt="2020-01-10T08:02:51.713" v="2034" actId="790"/>
            <ac:spMkLst>
              <pc:docMk/>
              <pc:sldMasterMk cId="2523064765" sldId="2147483660"/>
              <pc:sldLayoutMk cId="3745137931" sldId="2147483703"/>
              <ac:spMk id="3" creationId="{54D93672-2A04-4EF3-916F-2C920729FB07}"/>
            </ac:spMkLst>
          </pc:spChg>
          <pc:spChg chg="mod">
            <ac:chgData name="Anders Furuskär" userId="5c9f1a7d-b689-4c3c-9fb9-968669d3c21c" providerId="ADAL" clId="{F9FAD9AE-6342-434D-965D-0DE7D3FBD558}" dt="2020-01-10T08:02:51.714" v="2035" actId="790"/>
            <ac:spMkLst>
              <pc:docMk/>
              <pc:sldMasterMk cId="2523064765" sldId="2147483660"/>
              <pc:sldLayoutMk cId="3745137931" sldId="2147483703"/>
              <ac:spMk id="4" creationId="{00000000-0000-0000-0000-000000000000}"/>
            </ac:spMkLst>
          </pc:spChg>
          <pc:spChg chg="mod">
            <ac:chgData name="Anders Furuskär" userId="5c9f1a7d-b689-4c3c-9fb9-968669d3c21c" providerId="ADAL" clId="{F9FAD9AE-6342-434D-965D-0DE7D3FBD558}" dt="2020-01-10T08:02:51.982" v="2217"/>
            <ac:spMkLst>
              <pc:docMk/>
              <pc:sldMasterMk cId="2523064765" sldId="2147483660"/>
              <pc:sldLayoutMk cId="3745137931" sldId="2147483703"/>
              <ac:spMk id="5" creationId="{8A859F72-32B2-47EB-8CB5-BCF639CDADF5}"/>
            </ac:spMkLst>
          </pc:spChg>
          <pc:spChg chg="mod">
            <ac:chgData name="Anders Furuskär" userId="5c9f1a7d-b689-4c3c-9fb9-968669d3c21c" providerId="ADAL" clId="{F9FAD9AE-6342-434D-965D-0DE7D3FBD558}" dt="2020-01-10T08:02:51.716" v="2037" actId="790"/>
            <ac:spMkLst>
              <pc:docMk/>
              <pc:sldMasterMk cId="2523064765" sldId="2147483660"/>
              <pc:sldLayoutMk cId="3745137931" sldId="2147483703"/>
              <ac:spMk id="7" creationId="{4EDD5C80-CD72-4597-8F70-395B8174120F}"/>
            </ac:spMkLst>
          </pc:spChg>
        </pc:sldLayoutChg>
        <pc:sldLayoutChg chg="modSp">
          <pc:chgData name="Anders Furuskär" userId="5c9f1a7d-b689-4c3c-9fb9-968669d3c21c" providerId="ADAL" clId="{F9FAD9AE-6342-434D-965D-0DE7D3FBD558}" dt="2020-01-10T08:02:51.847" v="2151" actId="790"/>
          <pc:sldLayoutMkLst>
            <pc:docMk/>
            <pc:sldMasterMk cId="2523064765" sldId="2147483660"/>
            <pc:sldLayoutMk cId="685361043" sldId="2147483704"/>
          </pc:sldLayoutMkLst>
          <pc:spChg chg="mod">
            <ac:chgData name="Anders Furuskär" userId="5c9f1a7d-b689-4c3c-9fb9-968669d3c21c" providerId="ADAL" clId="{F9FAD9AE-6342-434D-965D-0DE7D3FBD558}" dt="2020-01-10T08:02:51.846" v="2150" actId="790"/>
            <ac:spMkLst>
              <pc:docMk/>
              <pc:sldMasterMk cId="2523064765" sldId="2147483660"/>
              <pc:sldLayoutMk cId="685361043" sldId="2147483704"/>
              <ac:spMk id="2" creationId="{BAEBC62E-40C0-43CF-98DC-55F7A1D1FD31}"/>
            </ac:spMkLst>
          </pc:spChg>
          <pc:spChg chg="mod">
            <ac:chgData name="Anders Furuskär" userId="5c9f1a7d-b689-4c3c-9fb9-968669d3c21c" providerId="ADAL" clId="{F9FAD9AE-6342-434D-965D-0DE7D3FBD558}" dt="2020-01-10T08:02:51.847" v="2151" actId="790"/>
            <ac:spMkLst>
              <pc:docMk/>
              <pc:sldMasterMk cId="2523064765" sldId="2147483660"/>
              <pc:sldLayoutMk cId="685361043" sldId="2147483704"/>
              <ac:spMk id="9" creationId="{B200748E-0B61-48E1-8B47-504C30250995}"/>
            </ac:spMkLst>
          </pc:spChg>
        </pc:sldLayoutChg>
        <pc:sldLayoutChg chg="modSp">
          <pc:chgData name="Anders Furuskär" userId="5c9f1a7d-b689-4c3c-9fb9-968669d3c21c" providerId="ADAL" clId="{F9FAD9AE-6342-434D-965D-0DE7D3FBD558}" dt="2020-01-10T08:02:51.863" v="2152" actId="790"/>
          <pc:sldLayoutMkLst>
            <pc:docMk/>
            <pc:sldMasterMk cId="2523064765" sldId="2147483660"/>
            <pc:sldLayoutMk cId="1410470591" sldId="2147483705"/>
          </pc:sldLayoutMkLst>
          <pc:spChg chg="mod">
            <ac:chgData name="Anders Furuskär" userId="5c9f1a7d-b689-4c3c-9fb9-968669d3c21c" providerId="ADAL" clId="{F9FAD9AE-6342-434D-965D-0DE7D3FBD558}" dt="2020-01-10T08:02:51.863" v="2152" actId="790"/>
            <ac:spMkLst>
              <pc:docMk/>
              <pc:sldMasterMk cId="2523064765" sldId="2147483660"/>
              <pc:sldLayoutMk cId="1410470591" sldId="2147483705"/>
              <ac:spMk id="5" creationId="{99AF35DD-3E5E-42CB-AFA5-5E09E14F72A4}"/>
            </ac:spMkLst>
          </pc:spChg>
        </pc:sldLayoutChg>
        <pc:sldLayoutChg chg="modSp">
          <pc:chgData name="Anders Furuskär" userId="5c9f1a7d-b689-4c3c-9fb9-968669d3c21c" providerId="ADAL" clId="{F9FAD9AE-6342-434D-965D-0DE7D3FBD558}" dt="2020-01-10T08:02:51.991" v="2223"/>
          <pc:sldLayoutMkLst>
            <pc:docMk/>
            <pc:sldMasterMk cId="2523064765" sldId="2147483660"/>
            <pc:sldLayoutMk cId="3443338964" sldId="2147483706"/>
          </pc:sldLayoutMkLst>
          <pc:spChg chg="mod">
            <ac:chgData name="Anders Furuskär" userId="5c9f1a7d-b689-4c3c-9fb9-968669d3c21c" providerId="ADAL" clId="{F9FAD9AE-6342-434D-965D-0DE7D3FBD558}" dt="2020-01-10T08:02:51.723" v="2043" actId="790"/>
            <ac:spMkLst>
              <pc:docMk/>
              <pc:sldMasterMk cId="2523064765" sldId="2147483660"/>
              <pc:sldLayoutMk cId="3443338964" sldId="2147483706"/>
              <ac:spMk id="3" creationId="{810CFEFC-6AC8-4817-A0D3-6029D48BD293}"/>
            </ac:spMkLst>
          </pc:spChg>
          <pc:spChg chg="mod">
            <ac:chgData name="Anders Furuskär" userId="5c9f1a7d-b689-4c3c-9fb9-968669d3c21c" providerId="ADAL" clId="{F9FAD9AE-6342-434D-965D-0DE7D3FBD558}" dt="2020-01-10T08:02:51.721" v="2042" actId="790"/>
            <ac:spMkLst>
              <pc:docMk/>
              <pc:sldMasterMk cId="2523064765" sldId="2147483660"/>
              <pc:sldLayoutMk cId="3443338964" sldId="2147483706"/>
              <ac:spMk id="5" creationId="{00000000-0000-0000-0000-000000000000}"/>
            </ac:spMkLst>
          </pc:spChg>
          <pc:spChg chg="mod">
            <ac:chgData name="Anders Furuskär" userId="5c9f1a7d-b689-4c3c-9fb9-968669d3c21c" providerId="ADAL" clId="{F9FAD9AE-6342-434D-965D-0DE7D3FBD558}" dt="2020-01-10T08:02:51.991" v="2223"/>
            <ac:spMkLst>
              <pc:docMk/>
              <pc:sldMasterMk cId="2523064765" sldId="2147483660"/>
              <pc:sldLayoutMk cId="3443338964" sldId="2147483706"/>
              <ac:spMk id="8" creationId="{C2AD0284-E6BA-49D8-AB3F-D94DBB1D54F0}"/>
            </ac:spMkLst>
          </pc:spChg>
          <pc:spChg chg="mod">
            <ac:chgData name="Anders Furuskär" userId="5c9f1a7d-b689-4c3c-9fb9-968669d3c21c" providerId="ADAL" clId="{F9FAD9AE-6342-434D-965D-0DE7D3FBD558}" dt="2020-01-10T08:02:51.726" v="2045" actId="790"/>
            <ac:spMkLst>
              <pc:docMk/>
              <pc:sldMasterMk cId="2523064765" sldId="2147483660"/>
              <pc:sldLayoutMk cId="3443338964" sldId="2147483706"/>
              <ac:spMk id="11" creationId="{87C4DFC4-62BA-4C52-B36B-44A75684A81F}"/>
            </ac:spMkLst>
          </pc:spChg>
        </pc:sldLayoutChg>
      </pc:sldMasterChg>
    </pc:docChg>
  </pc:docChgLst>
  <pc:docChgLst>
    <pc:chgData name="Ven Sampath" userId="43c95753-c0cd-4c0b-b3ee-40e89a88158d" providerId="ADAL" clId="{E578C5ED-D29D-4209-ADE7-7AB5FB4C6826}"/>
    <pc:docChg chg="custSel modMainMaster">
      <pc:chgData name="Ven Sampath" userId="43c95753-c0cd-4c0b-b3ee-40e89a88158d" providerId="ADAL" clId="{E578C5ED-D29D-4209-ADE7-7AB5FB4C6826}" dt="2020-01-11T19:13:10.451" v="122"/>
      <pc:docMkLst>
        <pc:docMk/>
      </pc:docMkLst>
      <pc:sldMasterChg chg="modSldLayout">
        <pc:chgData name="Ven Sampath" userId="43c95753-c0cd-4c0b-b3ee-40e89a88158d" providerId="ADAL" clId="{E578C5ED-D29D-4209-ADE7-7AB5FB4C6826}" dt="2020-01-11T19:13:10.451" v="122"/>
        <pc:sldMasterMkLst>
          <pc:docMk/>
          <pc:sldMasterMk cId="2523064765" sldId="2147483660"/>
        </pc:sldMasterMkLst>
        <pc:sldLayoutChg chg="modSp">
          <pc:chgData name="Ven Sampath" userId="43c95753-c0cd-4c0b-b3ee-40e89a88158d" providerId="ADAL" clId="{E578C5ED-D29D-4209-ADE7-7AB5FB4C6826}" dt="2020-01-11T19:13:10.101" v="2"/>
          <pc:sldLayoutMkLst>
            <pc:docMk/>
            <pc:sldMasterMk cId="2523064765" sldId="2147483660"/>
            <pc:sldLayoutMk cId="1374575616" sldId="2147483661"/>
          </pc:sldLayoutMkLst>
          <pc:spChg chg="mod">
            <ac:chgData name="Ven Sampath" userId="43c95753-c0cd-4c0b-b3ee-40e89a88158d" providerId="ADAL" clId="{E578C5ED-D29D-4209-ADE7-7AB5FB4C6826}" dt="2020-01-11T19:13:10.101" v="2"/>
            <ac:spMkLst>
              <pc:docMk/>
              <pc:sldMasterMk cId="2523064765" sldId="2147483660"/>
              <pc:sldLayoutMk cId="1374575616" sldId="2147483661"/>
              <ac:spMk id="9" creationId="{72C1EE1F-EF94-4EBA-A010-8BC3D2F38C39}"/>
            </ac:spMkLst>
          </pc:spChg>
        </pc:sldLayoutChg>
        <pc:sldLayoutChg chg="modSp">
          <pc:chgData name="Ven Sampath" userId="43c95753-c0cd-4c0b-b3ee-40e89a88158d" providerId="ADAL" clId="{E578C5ED-D29D-4209-ADE7-7AB5FB4C6826}" dt="2020-01-11T19:13:10.134" v="8"/>
          <pc:sldLayoutMkLst>
            <pc:docMk/>
            <pc:sldMasterMk cId="2523064765" sldId="2147483660"/>
            <pc:sldLayoutMk cId="1085322578" sldId="2147483662"/>
          </pc:sldLayoutMkLst>
          <pc:spChg chg="mod">
            <ac:chgData name="Ven Sampath" userId="43c95753-c0cd-4c0b-b3ee-40e89a88158d" providerId="ADAL" clId="{E578C5ED-D29D-4209-ADE7-7AB5FB4C6826}" dt="2020-01-11T19:13:10.134" v="8"/>
            <ac:spMkLst>
              <pc:docMk/>
              <pc:sldMasterMk cId="2523064765" sldId="2147483660"/>
              <pc:sldLayoutMk cId="1085322578" sldId="2147483662"/>
              <ac:spMk id="7" creationId="{3AD885ED-EA58-419A-BC0B-F06CF9659422}"/>
            </ac:spMkLst>
          </pc:spChg>
        </pc:sldLayoutChg>
        <pc:sldLayoutChg chg="modSp">
          <pc:chgData name="Ven Sampath" userId="43c95753-c0cd-4c0b-b3ee-40e89a88158d" providerId="ADAL" clId="{E578C5ED-D29D-4209-ADE7-7AB5FB4C6826}" dt="2020-01-11T19:13:10.148" v="11"/>
          <pc:sldLayoutMkLst>
            <pc:docMk/>
            <pc:sldMasterMk cId="2523064765" sldId="2147483660"/>
            <pc:sldLayoutMk cId="2064663325" sldId="2147483664"/>
          </pc:sldLayoutMkLst>
          <pc:spChg chg="mod">
            <ac:chgData name="Ven Sampath" userId="43c95753-c0cd-4c0b-b3ee-40e89a88158d" providerId="ADAL" clId="{E578C5ED-D29D-4209-ADE7-7AB5FB4C6826}" dt="2020-01-11T19:13:10.148" v="11"/>
            <ac:spMkLst>
              <pc:docMk/>
              <pc:sldMasterMk cId="2523064765" sldId="2147483660"/>
              <pc:sldLayoutMk cId="2064663325" sldId="2147483664"/>
              <ac:spMk id="8" creationId="{866A1512-27D5-4CA8-94C5-10E56C30705D}"/>
            </ac:spMkLst>
          </pc:spChg>
        </pc:sldLayoutChg>
        <pc:sldLayoutChg chg="modSp">
          <pc:chgData name="Ven Sampath" userId="43c95753-c0cd-4c0b-b3ee-40e89a88158d" providerId="ADAL" clId="{E578C5ED-D29D-4209-ADE7-7AB5FB4C6826}" dt="2020-01-11T19:13:10.159" v="14"/>
          <pc:sldLayoutMkLst>
            <pc:docMk/>
            <pc:sldMasterMk cId="2523064765" sldId="2147483660"/>
            <pc:sldLayoutMk cId="2108219646" sldId="2147483665"/>
          </pc:sldLayoutMkLst>
          <pc:spChg chg="mod">
            <ac:chgData name="Ven Sampath" userId="43c95753-c0cd-4c0b-b3ee-40e89a88158d" providerId="ADAL" clId="{E578C5ED-D29D-4209-ADE7-7AB5FB4C6826}" dt="2020-01-11T19:13:10.159" v="14"/>
            <ac:spMkLst>
              <pc:docMk/>
              <pc:sldMasterMk cId="2523064765" sldId="2147483660"/>
              <pc:sldLayoutMk cId="2108219646" sldId="2147483665"/>
              <ac:spMk id="7" creationId="{F4D3A834-11EE-4BDF-A704-0BF0873EFBA3}"/>
            </ac:spMkLst>
          </pc:spChg>
        </pc:sldLayoutChg>
        <pc:sldLayoutChg chg="modSp">
          <pc:chgData name="Ven Sampath" userId="43c95753-c0cd-4c0b-b3ee-40e89a88158d" providerId="ADAL" clId="{E578C5ED-D29D-4209-ADE7-7AB5FB4C6826}" dt="2020-01-11T19:13:10.169" v="17"/>
          <pc:sldLayoutMkLst>
            <pc:docMk/>
            <pc:sldMasterMk cId="2523064765" sldId="2147483660"/>
            <pc:sldLayoutMk cId="299406540" sldId="2147483666"/>
          </pc:sldLayoutMkLst>
          <pc:spChg chg="mod">
            <ac:chgData name="Ven Sampath" userId="43c95753-c0cd-4c0b-b3ee-40e89a88158d" providerId="ADAL" clId="{E578C5ED-D29D-4209-ADE7-7AB5FB4C6826}" dt="2020-01-11T19:13:10.169" v="17"/>
            <ac:spMkLst>
              <pc:docMk/>
              <pc:sldMasterMk cId="2523064765" sldId="2147483660"/>
              <pc:sldLayoutMk cId="299406540" sldId="2147483666"/>
              <ac:spMk id="7" creationId="{A51D0608-0A57-43BF-AD18-8DFD8B5D249B}"/>
            </ac:spMkLst>
          </pc:spChg>
        </pc:sldLayoutChg>
        <pc:sldLayoutChg chg="modSp">
          <pc:chgData name="Ven Sampath" userId="43c95753-c0cd-4c0b-b3ee-40e89a88158d" providerId="ADAL" clId="{E578C5ED-D29D-4209-ADE7-7AB5FB4C6826}" dt="2020-01-11T19:13:10.180" v="20"/>
          <pc:sldLayoutMkLst>
            <pc:docMk/>
            <pc:sldMasterMk cId="2523064765" sldId="2147483660"/>
            <pc:sldLayoutMk cId="3450366910" sldId="2147483667"/>
          </pc:sldLayoutMkLst>
          <pc:spChg chg="mod">
            <ac:chgData name="Ven Sampath" userId="43c95753-c0cd-4c0b-b3ee-40e89a88158d" providerId="ADAL" clId="{E578C5ED-D29D-4209-ADE7-7AB5FB4C6826}" dt="2020-01-11T19:13:10.180" v="20"/>
            <ac:spMkLst>
              <pc:docMk/>
              <pc:sldMasterMk cId="2523064765" sldId="2147483660"/>
              <pc:sldLayoutMk cId="3450366910" sldId="2147483667"/>
              <ac:spMk id="7" creationId="{89A384A6-2ED7-4C73-9166-564C827C9CC4}"/>
            </ac:spMkLst>
          </pc:spChg>
        </pc:sldLayoutChg>
        <pc:sldLayoutChg chg="modSp">
          <pc:chgData name="Ven Sampath" userId="43c95753-c0cd-4c0b-b3ee-40e89a88158d" providerId="ADAL" clId="{E578C5ED-D29D-4209-ADE7-7AB5FB4C6826}" dt="2020-01-11T19:13:10.192" v="23"/>
          <pc:sldLayoutMkLst>
            <pc:docMk/>
            <pc:sldMasterMk cId="2523064765" sldId="2147483660"/>
            <pc:sldLayoutMk cId="3593654033" sldId="2147483668"/>
          </pc:sldLayoutMkLst>
          <pc:spChg chg="mod">
            <ac:chgData name="Ven Sampath" userId="43c95753-c0cd-4c0b-b3ee-40e89a88158d" providerId="ADAL" clId="{E578C5ED-D29D-4209-ADE7-7AB5FB4C6826}" dt="2020-01-11T19:13:10.192" v="23"/>
            <ac:spMkLst>
              <pc:docMk/>
              <pc:sldMasterMk cId="2523064765" sldId="2147483660"/>
              <pc:sldLayoutMk cId="3593654033" sldId="2147483668"/>
              <ac:spMk id="7" creationId="{88BB9017-2EBC-4916-882A-FAB5684DE9CF}"/>
            </ac:spMkLst>
          </pc:spChg>
        </pc:sldLayoutChg>
        <pc:sldLayoutChg chg="modSp">
          <pc:chgData name="Ven Sampath" userId="43c95753-c0cd-4c0b-b3ee-40e89a88158d" providerId="ADAL" clId="{E578C5ED-D29D-4209-ADE7-7AB5FB4C6826}" dt="2020-01-11T19:13:10.203" v="26"/>
          <pc:sldLayoutMkLst>
            <pc:docMk/>
            <pc:sldMasterMk cId="2523064765" sldId="2147483660"/>
            <pc:sldLayoutMk cId="4136202525" sldId="2147483669"/>
          </pc:sldLayoutMkLst>
          <pc:spChg chg="mod">
            <ac:chgData name="Ven Sampath" userId="43c95753-c0cd-4c0b-b3ee-40e89a88158d" providerId="ADAL" clId="{E578C5ED-D29D-4209-ADE7-7AB5FB4C6826}" dt="2020-01-11T19:13:10.203" v="26"/>
            <ac:spMkLst>
              <pc:docMk/>
              <pc:sldMasterMk cId="2523064765" sldId="2147483660"/>
              <pc:sldLayoutMk cId="4136202525" sldId="2147483669"/>
              <ac:spMk id="7" creationId="{515DEFEB-D8FB-411D-89D1-C457BD4FE531}"/>
            </ac:spMkLst>
          </pc:spChg>
        </pc:sldLayoutChg>
        <pc:sldLayoutChg chg="modSp">
          <pc:chgData name="Ven Sampath" userId="43c95753-c0cd-4c0b-b3ee-40e89a88158d" providerId="ADAL" clId="{E578C5ED-D29D-4209-ADE7-7AB5FB4C6826}" dt="2020-01-11T19:13:10.214" v="29"/>
          <pc:sldLayoutMkLst>
            <pc:docMk/>
            <pc:sldMasterMk cId="2523064765" sldId="2147483660"/>
            <pc:sldLayoutMk cId="1267818655" sldId="2147483670"/>
          </pc:sldLayoutMkLst>
          <pc:spChg chg="mod">
            <ac:chgData name="Ven Sampath" userId="43c95753-c0cd-4c0b-b3ee-40e89a88158d" providerId="ADAL" clId="{E578C5ED-D29D-4209-ADE7-7AB5FB4C6826}" dt="2020-01-11T19:13:10.214" v="29"/>
            <ac:spMkLst>
              <pc:docMk/>
              <pc:sldMasterMk cId="2523064765" sldId="2147483660"/>
              <pc:sldLayoutMk cId="1267818655" sldId="2147483670"/>
              <ac:spMk id="7" creationId="{E08DADFB-44CC-4810-9193-0C9F586CE666}"/>
            </ac:spMkLst>
          </pc:spChg>
        </pc:sldLayoutChg>
        <pc:sldLayoutChg chg="modSp">
          <pc:chgData name="Ven Sampath" userId="43c95753-c0cd-4c0b-b3ee-40e89a88158d" providerId="ADAL" clId="{E578C5ED-D29D-4209-ADE7-7AB5FB4C6826}" dt="2020-01-11T19:13:10.226" v="32"/>
          <pc:sldLayoutMkLst>
            <pc:docMk/>
            <pc:sldMasterMk cId="2523064765" sldId="2147483660"/>
            <pc:sldLayoutMk cId="3355176887" sldId="2147483671"/>
          </pc:sldLayoutMkLst>
          <pc:spChg chg="mod">
            <ac:chgData name="Ven Sampath" userId="43c95753-c0cd-4c0b-b3ee-40e89a88158d" providerId="ADAL" clId="{E578C5ED-D29D-4209-ADE7-7AB5FB4C6826}" dt="2020-01-11T19:13:10.226" v="32"/>
            <ac:spMkLst>
              <pc:docMk/>
              <pc:sldMasterMk cId="2523064765" sldId="2147483660"/>
              <pc:sldLayoutMk cId="3355176887" sldId="2147483671"/>
              <ac:spMk id="4" creationId="{7AB1CD1C-AD0D-4C0E-8012-BDF9F1E4C38B}"/>
            </ac:spMkLst>
          </pc:spChg>
        </pc:sldLayoutChg>
        <pc:sldLayoutChg chg="modSp">
          <pc:chgData name="Ven Sampath" userId="43c95753-c0cd-4c0b-b3ee-40e89a88158d" providerId="ADAL" clId="{E578C5ED-D29D-4209-ADE7-7AB5FB4C6826}" dt="2020-01-11T19:13:10.251" v="35"/>
          <pc:sldLayoutMkLst>
            <pc:docMk/>
            <pc:sldMasterMk cId="2523064765" sldId="2147483660"/>
            <pc:sldLayoutMk cId="1793964376" sldId="2147483672"/>
          </pc:sldLayoutMkLst>
          <pc:spChg chg="mod">
            <ac:chgData name="Ven Sampath" userId="43c95753-c0cd-4c0b-b3ee-40e89a88158d" providerId="ADAL" clId="{E578C5ED-D29D-4209-ADE7-7AB5FB4C6826}" dt="2020-01-11T19:13:10.251" v="35"/>
            <ac:spMkLst>
              <pc:docMk/>
              <pc:sldMasterMk cId="2523064765" sldId="2147483660"/>
              <pc:sldLayoutMk cId="1793964376" sldId="2147483672"/>
              <ac:spMk id="3" creationId="{76D5DBE1-F5A0-4F54-BCB1-8A4278408056}"/>
            </ac:spMkLst>
          </pc:spChg>
        </pc:sldLayoutChg>
        <pc:sldLayoutChg chg="modSp">
          <pc:chgData name="Ven Sampath" userId="43c95753-c0cd-4c0b-b3ee-40e89a88158d" providerId="ADAL" clId="{E578C5ED-D29D-4209-ADE7-7AB5FB4C6826}" dt="2020-01-11T19:13:10.274" v="41"/>
          <pc:sldLayoutMkLst>
            <pc:docMk/>
            <pc:sldMasterMk cId="2523064765" sldId="2147483660"/>
            <pc:sldLayoutMk cId="3415456144" sldId="2147483673"/>
          </pc:sldLayoutMkLst>
          <pc:spChg chg="mod">
            <ac:chgData name="Ven Sampath" userId="43c95753-c0cd-4c0b-b3ee-40e89a88158d" providerId="ADAL" clId="{E578C5ED-D29D-4209-ADE7-7AB5FB4C6826}" dt="2020-01-11T19:13:10.274" v="41"/>
            <ac:spMkLst>
              <pc:docMk/>
              <pc:sldMasterMk cId="2523064765" sldId="2147483660"/>
              <pc:sldLayoutMk cId="3415456144" sldId="2147483673"/>
              <ac:spMk id="3" creationId="{C44ECCE6-4D94-443E-8C20-CA233A5C0572}"/>
            </ac:spMkLst>
          </pc:spChg>
        </pc:sldLayoutChg>
        <pc:sldLayoutChg chg="modSp">
          <pc:chgData name="Ven Sampath" userId="43c95753-c0cd-4c0b-b3ee-40e89a88158d" providerId="ADAL" clId="{E578C5ED-D29D-4209-ADE7-7AB5FB4C6826}" dt="2020-01-11T19:13:10.347" v="65"/>
          <pc:sldLayoutMkLst>
            <pc:docMk/>
            <pc:sldMasterMk cId="2523064765" sldId="2147483660"/>
            <pc:sldLayoutMk cId="3933167755" sldId="2147483674"/>
          </pc:sldLayoutMkLst>
          <pc:spChg chg="mod">
            <ac:chgData name="Ven Sampath" userId="43c95753-c0cd-4c0b-b3ee-40e89a88158d" providerId="ADAL" clId="{E578C5ED-D29D-4209-ADE7-7AB5FB4C6826}" dt="2020-01-11T19:13:10.347" v="65"/>
            <ac:spMkLst>
              <pc:docMk/>
              <pc:sldMasterMk cId="2523064765" sldId="2147483660"/>
              <pc:sldLayoutMk cId="3933167755" sldId="2147483674"/>
              <ac:spMk id="8" creationId="{C2AD0284-E6BA-49D8-AB3F-D94DBB1D54F0}"/>
            </ac:spMkLst>
          </pc:spChg>
        </pc:sldLayoutChg>
        <pc:sldLayoutChg chg="modSp">
          <pc:chgData name="Ven Sampath" userId="43c95753-c0cd-4c0b-b3ee-40e89a88158d" providerId="ADAL" clId="{E578C5ED-D29D-4209-ADE7-7AB5FB4C6826}" dt="2020-01-11T19:13:10.387" v="86"/>
          <pc:sldLayoutMkLst>
            <pc:docMk/>
            <pc:sldMasterMk cId="2523064765" sldId="2147483660"/>
            <pc:sldLayoutMk cId="675883818" sldId="2147483675"/>
          </pc:sldLayoutMkLst>
          <pc:spChg chg="mod">
            <ac:chgData name="Ven Sampath" userId="43c95753-c0cd-4c0b-b3ee-40e89a88158d" providerId="ADAL" clId="{E578C5ED-D29D-4209-ADE7-7AB5FB4C6826}" dt="2020-01-11T19:13:10.387" v="86"/>
            <ac:spMkLst>
              <pc:docMk/>
              <pc:sldMasterMk cId="2523064765" sldId="2147483660"/>
              <pc:sldLayoutMk cId="675883818" sldId="2147483675"/>
              <ac:spMk id="8" creationId="{53797230-5A6C-4718-8C90-CB9F2709B382}"/>
            </ac:spMkLst>
          </pc:spChg>
        </pc:sldLayoutChg>
        <pc:sldLayoutChg chg="modSp">
          <pc:chgData name="Ven Sampath" userId="43c95753-c0cd-4c0b-b3ee-40e89a88158d" providerId="ADAL" clId="{E578C5ED-D29D-4209-ADE7-7AB5FB4C6826}" dt="2020-01-11T19:13:10.393" v="89"/>
          <pc:sldLayoutMkLst>
            <pc:docMk/>
            <pc:sldMasterMk cId="2523064765" sldId="2147483660"/>
            <pc:sldLayoutMk cId="192221419" sldId="2147483676"/>
          </pc:sldLayoutMkLst>
          <pc:spChg chg="mod">
            <ac:chgData name="Ven Sampath" userId="43c95753-c0cd-4c0b-b3ee-40e89a88158d" providerId="ADAL" clId="{E578C5ED-D29D-4209-ADE7-7AB5FB4C6826}" dt="2020-01-11T19:13:10.393" v="89"/>
            <ac:spMkLst>
              <pc:docMk/>
              <pc:sldMasterMk cId="2523064765" sldId="2147483660"/>
              <pc:sldLayoutMk cId="192221419" sldId="2147483676"/>
              <ac:spMk id="9" creationId="{00E7BBCA-E768-4FD9-82EA-328297783367}"/>
            </ac:spMkLst>
          </pc:spChg>
        </pc:sldLayoutChg>
        <pc:sldLayoutChg chg="modSp">
          <pc:chgData name="Ven Sampath" userId="43c95753-c0cd-4c0b-b3ee-40e89a88158d" providerId="ADAL" clId="{E578C5ED-D29D-4209-ADE7-7AB5FB4C6826}" dt="2020-01-11T19:13:10.425" v="107"/>
          <pc:sldLayoutMkLst>
            <pc:docMk/>
            <pc:sldMasterMk cId="2523064765" sldId="2147483660"/>
            <pc:sldLayoutMk cId="1896068706" sldId="2147483677"/>
          </pc:sldLayoutMkLst>
          <pc:spChg chg="mod">
            <ac:chgData name="Ven Sampath" userId="43c95753-c0cd-4c0b-b3ee-40e89a88158d" providerId="ADAL" clId="{E578C5ED-D29D-4209-ADE7-7AB5FB4C6826}" dt="2020-01-11T19:13:10.425" v="107"/>
            <ac:spMkLst>
              <pc:docMk/>
              <pc:sldMasterMk cId="2523064765" sldId="2147483660"/>
              <pc:sldLayoutMk cId="1896068706" sldId="2147483677"/>
              <ac:spMk id="9" creationId="{4815D3F0-43E8-418F-A5E4-30F31668DC0E}"/>
            </ac:spMkLst>
          </pc:spChg>
        </pc:sldLayoutChg>
        <pc:sldLayoutChg chg="modSp">
          <pc:chgData name="Ven Sampath" userId="43c95753-c0cd-4c0b-b3ee-40e89a88158d" providerId="ADAL" clId="{E578C5ED-D29D-4209-ADE7-7AB5FB4C6826}" dt="2020-01-11T19:13:10.430" v="110"/>
          <pc:sldLayoutMkLst>
            <pc:docMk/>
            <pc:sldMasterMk cId="2523064765" sldId="2147483660"/>
            <pc:sldLayoutMk cId="2275899235" sldId="2147483678"/>
          </pc:sldLayoutMkLst>
          <pc:spChg chg="mod">
            <ac:chgData name="Ven Sampath" userId="43c95753-c0cd-4c0b-b3ee-40e89a88158d" providerId="ADAL" clId="{E578C5ED-D29D-4209-ADE7-7AB5FB4C6826}" dt="2020-01-11T19:13:10.430" v="110"/>
            <ac:spMkLst>
              <pc:docMk/>
              <pc:sldMasterMk cId="2523064765" sldId="2147483660"/>
              <pc:sldLayoutMk cId="2275899235" sldId="2147483678"/>
              <ac:spMk id="11" creationId="{A55C34B4-681E-4FDA-A9BB-6BC31D94C8D6}"/>
            </ac:spMkLst>
          </pc:spChg>
        </pc:sldLayoutChg>
        <pc:sldLayoutChg chg="modSp">
          <pc:chgData name="Ven Sampath" userId="43c95753-c0cd-4c0b-b3ee-40e89a88158d" providerId="ADAL" clId="{E578C5ED-D29D-4209-ADE7-7AB5FB4C6826}" dt="2020-01-11T19:13:10.436" v="113"/>
          <pc:sldLayoutMkLst>
            <pc:docMk/>
            <pc:sldMasterMk cId="2523064765" sldId="2147483660"/>
            <pc:sldLayoutMk cId="1509090296" sldId="2147483679"/>
          </pc:sldLayoutMkLst>
          <pc:spChg chg="mod">
            <ac:chgData name="Ven Sampath" userId="43c95753-c0cd-4c0b-b3ee-40e89a88158d" providerId="ADAL" clId="{E578C5ED-D29D-4209-ADE7-7AB5FB4C6826}" dt="2020-01-11T19:13:10.436" v="113"/>
            <ac:spMkLst>
              <pc:docMk/>
              <pc:sldMasterMk cId="2523064765" sldId="2147483660"/>
              <pc:sldLayoutMk cId="1509090296" sldId="2147483679"/>
              <ac:spMk id="11" creationId="{107CDD62-B47C-43AB-8BA0-F875DF45681E}"/>
            </ac:spMkLst>
          </pc:spChg>
        </pc:sldLayoutChg>
        <pc:sldLayoutChg chg="modSp">
          <pc:chgData name="Ven Sampath" userId="43c95753-c0cd-4c0b-b3ee-40e89a88158d" providerId="ADAL" clId="{E578C5ED-D29D-4209-ADE7-7AB5FB4C6826}" dt="2020-01-11T19:13:10.441" v="116"/>
          <pc:sldLayoutMkLst>
            <pc:docMk/>
            <pc:sldMasterMk cId="2523064765" sldId="2147483660"/>
            <pc:sldLayoutMk cId="3100695833" sldId="2147483680"/>
          </pc:sldLayoutMkLst>
          <pc:spChg chg="mod">
            <ac:chgData name="Ven Sampath" userId="43c95753-c0cd-4c0b-b3ee-40e89a88158d" providerId="ADAL" clId="{E578C5ED-D29D-4209-ADE7-7AB5FB4C6826}" dt="2020-01-11T19:13:10.441" v="116"/>
            <ac:spMkLst>
              <pc:docMk/>
              <pc:sldMasterMk cId="2523064765" sldId="2147483660"/>
              <pc:sldLayoutMk cId="3100695833" sldId="2147483680"/>
              <ac:spMk id="11" creationId="{A2963A4D-3277-42A5-8919-305DE5AD9247}"/>
            </ac:spMkLst>
          </pc:spChg>
        </pc:sldLayoutChg>
        <pc:sldLayoutChg chg="modSp">
          <pc:chgData name="Ven Sampath" userId="43c95753-c0cd-4c0b-b3ee-40e89a88158d" providerId="ADAL" clId="{E578C5ED-D29D-4209-ADE7-7AB5FB4C6826}" dt="2020-01-11T19:13:10.451" v="122"/>
          <pc:sldLayoutMkLst>
            <pc:docMk/>
            <pc:sldMasterMk cId="2523064765" sldId="2147483660"/>
            <pc:sldLayoutMk cId="1436988196" sldId="2147483681"/>
          </pc:sldLayoutMkLst>
          <pc:spChg chg="mod">
            <ac:chgData name="Ven Sampath" userId="43c95753-c0cd-4c0b-b3ee-40e89a88158d" providerId="ADAL" clId="{E578C5ED-D29D-4209-ADE7-7AB5FB4C6826}" dt="2020-01-11T19:13:10.451" v="122"/>
            <ac:spMkLst>
              <pc:docMk/>
              <pc:sldMasterMk cId="2523064765" sldId="2147483660"/>
              <pc:sldLayoutMk cId="1436988196" sldId="2147483681"/>
              <ac:spMk id="14" creationId="{089CBEB5-348B-49F3-8F8B-FDEE08950E37}"/>
            </ac:spMkLst>
          </pc:spChg>
        </pc:sldLayoutChg>
        <pc:sldLayoutChg chg="modSp">
          <pc:chgData name="Ven Sampath" userId="43c95753-c0cd-4c0b-b3ee-40e89a88158d" providerId="ADAL" clId="{E578C5ED-D29D-4209-ADE7-7AB5FB4C6826}" dt="2020-01-11T19:13:10.363" v="74"/>
          <pc:sldLayoutMkLst>
            <pc:docMk/>
            <pc:sldMasterMk cId="2523064765" sldId="2147483660"/>
            <pc:sldLayoutMk cId="4114665" sldId="2147483682"/>
          </pc:sldLayoutMkLst>
          <pc:spChg chg="mod">
            <ac:chgData name="Ven Sampath" userId="43c95753-c0cd-4c0b-b3ee-40e89a88158d" providerId="ADAL" clId="{E578C5ED-D29D-4209-ADE7-7AB5FB4C6826}" dt="2020-01-11T19:13:10.363" v="74"/>
            <ac:spMkLst>
              <pc:docMk/>
              <pc:sldMasterMk cId="2523064765" sldId="2147483660"/>
              <pc:sldLayoutMk cId="4114665" sldId="2147483682"/>
              <ac:spMk id="7" creationId="{EF2C589A-70A9-4C1E-92FD-76B1E60A1A29}"/>
            </ac:spMkLst>
          </pc:spChg>
        </pc:sldLayoutChg>
        <pc:sldLayoutChg chg="modSp">
          <pc:chgData name="Ven Sampath" userId="43c95753-c0cd-4c0b-b3ee-40e89a88158d" providerId="ADAL" clId="{E578C5ED-D29D-4209-ADE7-7AB5FB4C6826}" dt="2020-01-11T19:13:10.369" v="77"/>
          <pc:sldLayoutMkLst>
            <pc:docMk/>
            <pc:sldMasterMk cId="2523064765" sldId="2147483660"/>
            <pc:sldLayoutMk cId="584347284" sldId="2147483683"/>
          </pc:sldLayoutMkLst>
          <pc:spChg chg="mod">
            <ac:chgData name="Ven Sampath" userId="43c95753-c0cd-4c0b-b3ee-40e89a88158d" providerId="ADAL" clId="{E578C5ED-D29D-4209-ADE7-7AB5FB4C6826}" dt="2020-01-11T19:13:10.369" v="77"/>
            <ac:spMkLst>
              <pc:docMk/>
              <pc:sldMasterMk cId="2523064765" sldId="2147483660"/>
              <pc:sldLayoutMk cId="584347284" sldId="2147483683"/>
              <ac:spMk id="9" creationId="{4372D240-75C4-4747-BB0C-CDA1A95650A3}"/>
            </ac:spMkLst>
          </pc:spChg>
        </pc:sldLayoutChg>
        <pc:sldLayoutChg chg="modSp">
          <pc:chgData name="Ven Sampath" userId="43c95753-c0cd-4c0b-b3ee-40e89a88158d" providerId="ADAL" clId="{E578C5ED-D29D-4209-ADE7-7AB5FB4C6826}" dt="2020-01-11T19:13:10.374" v="80"/>
          <pc:sldLayoutMkLst>
            <pc:docMk/>
            <pc:sldMasterMk cId="2523064765" sldId="2147483660"/>
            <pc:sldLayoutMk cId="2522373556" sldId="2147483684"/>
          </pc:sldLayoutMkLst>
          <pc:spChg chg="mod">
            <ac:chgData name="Ven Sampath" userId="43c95753-c0cd-4c0b-b3ee-40e89a88158d" providerId="ADAL" clId="{E578C5ED-D29D-4209-ADE7-7AB5FB4C6826}" dt="2020-01-11T19:13:10.374" v="80"/>
            <ac:spMkLst>
              <pc:docMk/>
              <pc:sldMasterMk cId="2523064765" sldId="2147483660"/>
              <pc:sldLayoutMk cId="2522373556" sldId="2147483684"/>
              <ac:spMk id="7" creationId="{8D51E95B-B5A6-40B6-97CB-5F0FE563EB1D}"/>
            </ac:spMkLst>
          </pc:spChg>
        </pc:sldLayoutChg>
        <pc:sldLayoutChg chg="modSp">
          <pc:chgData name="Ven Sampath" userId="43c95753-c0cd-4c0b-b3ee-40e89a88158d" providerId="ADAL" clId="{E578C5ED-D29D-4209-ADE7-7AB5FB4C6826}" dt="2020-01-11T19:13:10.379" v="83"/>
          <pc:sldLayoutMkLst>
            <pc:docMk/>
            <pc:sldMasterMk cId="2523064765" sldId="2147483660"/>
            <pc:sldLayoutMk cId="2731981876" sldId="2147483685"/>
          </pc:sldLayoutMkLst>
          <pc:spChg chg="mod">
            <ac:chgData name="Ven Sampath" userId="43c95753-c0cd-4c0b-b3ee-40e89a88158d" providerId="ADAL" clId="{E578C5ED-D29D-4209-ADE7-7AB5FB4C6826}" dt="2020-01-11T19:13:10.379" v="83"/>
            <ac:spMkLst>
              <pc:docMk/>
              <pc:sldMasterMk cId="2523064765" sldId="2147483660"/>
              <pc:sldLayoutMk cId="2731981876" sldId="2147483685"/>
              <ac:spMk id="11" creationId="{4137CA89-AFF7-46A6-A978-5D6CF4C2A39A}"/>
            </ac:spMkLst>
          </pc:spChg>
        </pc:sldLayoutChg>
        <pc:sldLayoutChg chg="modSp">
          <pc:chgData name="Ven Sampath" userId="43c95753-c0cd-4c0b-b3ee-40e89a88158d" providerId="ADAL" clId="{E578C5ED-D29D-4209-ADE7-7AB5FB4C6826}" dt="2020-01-11T19:13:10.398" v="92"/>
          <pc:sldLayoutMkLst>
            <pc:docMk/>
            <pc:sldMasterMk cId="2523064765" sldId="2147483660"/>
            <pc:sldLayoutMk cId="1631202071" sldId="2147483686"/>
          </pc:sldLayoutMkLst>
          <pc:spChg chg="mod">
            <ac:chgData name="Ven Sampath" userId="43c95753-c0cd-4c0b-b3ee-40e89a88158d" providerId="ADAL" clId="{E578C5ED-D29D-4209-ADE7-7AB5FB4C6826}" dt="2020-01-11T19:13:10.398" v="92"/>
            <ac:spMkLst>
              <pc:docMk/>
              <pc:sldMasterMk cId="2523064765" sldId="2147483660"/>
              <pc:sldLayoutMk cId="1631202071" sldId="2147483686"/>
              <ac:spMk id="8" creationId="{4E1D7684-BC36-44BA-9074-E0D05038847F}"/>
            </ac:spMkLst>
          </pc:spChg>
        </pc:sldLayoutChg>
        <pc:sldLayoutChg chg="modSp">
          <pc:chgData name="Ven Sampath" userId="43c95753-c0cd-4c0b-b3ee-40e89a88158d" providerId="ADAL" clId="{E578C5ED-D29D-4209-ADE7-7AB5FB4C6826}" dt="2020-01-11T19:13:10.403" v="95"/>
          <pc:sldLayoutMkLst>
            <pc:docMk/>
            <pc:sldMasterMk cId="2523064765" sldId="2147483660"/>
            <pc:sldLayoutMk cId="185064145" sldId="2147483687"/>
          </pc:sldLayoutMkLst>
          <pc:spChg chg="mod">
            <ac:chgData name="Ven Sampath" userId="43c95753-c0cd-4c0b-b3ee-40e89a88158d" providerId="ADAL" clId="{E578C5ED-D29D-4209-ADE7-7AB5FB4C6826}" dt="2020-01-11T19:13:10.403" v="95"/>
            <ac:spMkLst>
              <pc:docMk/>
              <pc:sldMasterMk cId="2523064765" sldId="2147483660"/>
              <pc:sldLayoutMk cId="185064145" sldId="2147483687"/>
              <ac:spMk id="8" creationId="{227D3F0D-C903-4314-9038-82A30CA70290}"/>
            </ac:spMkLst>
          </pc:spChg>
        </pc:sldLayoutChg>
        <pc:sldLayoutChg chg="modSp">
          <pc:chgData name="Ven Sampath" userId="43c95753-c0cd-4c0b-b3ee-40e89a88158d" providerId="ADAL" clId="{E578C5ED-D29D-4209-ADE7-7AB5FB4C6826}" dt="2020-01-11T19:13:10.410" v="98"/>
          <pc:sldLayoutMkLst>
            <pc:docMk/>
            <pc:sldMasterMk cId="2523064765" sldId="2147483660"/>
            <pc:sldLayoutMk cId="3977286576" sldId="2147483688"/>
          </pc:sldLayoutMkLst>
          <pc:spChg chg="mod">
            <ac:chgData name="Ven Sampath" userId="43c95753-c0cd-4c0b-b3ee-40e89a88158d" providerId="ADAL" clId="{E578C5ED-D29D-4209-ADE7-7AB5FB4C6826}" dt="2020-01-11T19:13:10.410" v="98"/>
            <ac:spMkLst>
              <pc:docMk/>
              <pc:sldMasterMk cId="2523064765" sldId="2147483660"/>
              <pc:sldLayoutMk cId="3977286576" sldId="2147483688"/>
              <ac:spMk id="9" creationId="{4421DB2A-3017-4E73-8332-6B8D884A5493}"/>
            </ac:spMkLst>
          </pc:spChg>
        </pc:sldLayoutChg>
        <pc:sldLayoutChg chg="modSp">
          <pc:chgData name="Ven Sampath" userId="43c95753-c0cd-4c0b-b3ee-40e89a88158d" providerId="ADAL" clId="{E578C5ED-D29D-4209-ADE7-7AB5FB4C6826}" dt="2020-01-11T19:13:10.415" v="101"/>
          <pc:sldLayoutMkLst>
            <pc:docMk/>
            <pc:sldMasterMk cId="2523064765" sldId="2147483660"/>
            <pc:sldLayoutMk cId="1762546200" sldId="2147483689"/>
          </pc:sldLayoutMkLst>
          <pc:spChg chg="mod">
            <ac:chgData name="Ven Sampath" userId="43c95753-c0cd-4c0b-b3ee-40e89a88158d" providerId="ADAL" clId="{E578C5ED-D29D-4209-ADE7-7AB5FB4C6826}" dt="2020-01-11T19:13:10.415" v="101"/>
            <ac:spMkLst>
              <pc:docMk/>
              <pc:sldMasterMk cId="2523064765" sldId="2147483660"/>
              <pc:sldLayoutMk cId="1762546200" sldId="2147483689"/>
              <ac:spMk id="9" creationId="{4E5A81C5-0588-4509-B7B9-9497297F88ED}"/>
            </ac:spMkLst>
          </pc:spChg>
        </pc:sldLayoutChg>
        <pc:sldLayoutChg chg="modSp">
          <pc:chgData name="Ven Sampath" userId="43c95753-c0cd-4c0b-b3ee-40e89a88158d" providerId="ADAL" clId="{E578C5ED-D29D-4209-ADE7-7AB5FB4C6826}" dt="2020-01-11T19:13:10.446" v="119"/>
          <pc:sldLayoutMkLst>
            <pc:docMk/>
            <pc:sldMasterMk cId="2523064765" sldId="2147483660"/>
            <pc:sldLayoutMk cId="2548612008" sldId="2147483690"/>
          </pc:sldLayoutMkLst>
          <pc:spChg chg="mod">
            <ac:chgData name="Ven Sampath" userId="43c95753-c0cd-4c0b-b3ee-40e89a88158d" providerId="ADAL" clId="{E578C5ED-D29D-4209-ADE7-7AB5FB4C6826}" dt="2020-01-11T19:13:10.446" v="119"/>
            <ac:spMkLst>
              <pc:docMk/>
              <pc:sldMasterMk cId="2523064765" sldId="2147483660"/>
              <pc:sldLayoutMk cId="2548612008" sldId="2147483690"/>
              <ac:spMk id="10" creationId="{549048C1-340D-44C4-857B-1B201EC9A7E7}"/>
            </ac:spMkLst>
          </pc:spChg>
        </pc:sldLayoutChg>
        <pc:sldLayoutChg chg="modSp">
          <pc:chgData name="Ven Sampath" userId="43c95753-c0cd-4c0b-b3ee-40e89a88158d" providerId="ADAL" clId="{E578C5ED-D29D-4209-ADE7-7AB5FB4C6826}" dt="2020-01-11T19:13:10.262" v="38"/>
          <pc:sldLayoutMkLst>
            <pc:docMk/>
            <pc:sldMasterMk cId="2523064765" sldId="2147483660"/>
            <pc:sldLayoutMk cId="185933282" sldId="2147483691"/>
          </pc:sldLayoutMkLst>
          <pc:spChg chg="mod">
            <ac:chgData name="Ven Sampath" userId="43c95753-c0cd-4c0b-b3ee-40e89a88158d" providerId="ADAL" clId="{E578C5ED-D29D-4209-ADE7-7AB5FB4C6826}" dt="2020-01-11T19:13:10.262" v="38"/>
            <ac:spMkLst>
              <pc:docMk/>
              <pc:sldMasterMk cId="2523064765" sldId="2147483660"/>
              <pc:sldLayoutMk cId="185933282" sldId="2147483691"/>
              <ac:spMk id="2" creationId="{69F42FFA-3DFB-4DB2-A942-F02200203C82}"/>
            </ac:spMkLst>
          </pc:spChg>
        </pc:sldLayoutChg>
        <pc:sldLayoutChg chg="modSp">
          <pc:chgData name="Ven Sampath" userId="43c95753-c0cd-4c0b-b3ee-40e89a88158d" providerId="ADAL" clId="{E578C5ED-D29D-4209-ADE7-7AB5FB4C6826}" dt="2020-01-11T19:13:10.123" v="5"/>
          <pc:sldLayoutMkLst>
            <pc:docMk/>
            <pc:sldMasterMk cId="2523064765" sldId="2147483660"/>
            <pc:sldLayoutMk cId="787326472" sldId="2147483693"/>
          </pc:sldLayoutMkLst>
          <pc:spChg chg="mod">
            <ac:chgData name="Ven Sampath" userId="43c95753-c0cd-4c0b-b3ee-40e89a88158d" providerId="ADAL" clId="{E578C5ED-D29D-4209-ADE7-7AB5FB4C6826}" dt="2020-01-11T19:13:10.123" v="5"/>
            <ac:spMkLst>
              <pc:docMk/>
              <pc:sldMasterMk cId="2523064765" sldId="2147483660"/>
              <pc:sldLayoutMk cId="787326472" sldId="2147483693"/>
              <ac:spMk id="14" creationId="{89DFBA61-B916-44BD-A1D9-F41D32B7BCB6}"/>
            </ac:spMkLst>
          </pc:spChg>
        </pc:sldLayoutChg>
        <pc:sldLayoutChg chg="modSp">
          <pc:chgData name="Ven Sampath" userId="43c95753-c0cd-4c0b-b3ee-40e89a88158d" providerId="ADAL" clId="{E578C5ED-D29D-4209-ADE7-7AB5FB4C6826}" dt="2020-01-11T19:13:10.358" v="71"/>
          <pc:sldLayoutMkLst>
            <pc:docMk/>
            <pc:sldMasterMk cId="2523064765" sldId="2147483660"/>
            <pc:sldLayoutMk cId="3607999529" sldId="2147483694"/>
          </pc:sldLayoutMkLst>
          <pc:spChg chg="mod">
            <ac:chgData name="Ven Sampath" userId="43c95753-c0cd-4c0b-b3ee-40e89a88158d" providerId="ADAL" clId="{E578C5ED-D29D-4209-ADE7-7AB5FB4C6826}" dt="2020-01-11T19:13:10.358" v="71"/>
            <ac:spMkLst>
              <pc:docMk/>
              <pc:sldMasterMk cId="2523064765" sldId="2147483660"/>
              <pc:sldLayoutMk cId="3607999529" sldId="2147483694"/>
              <ac:spMk id="7" creationId="{DB8BC610-C1B0-4C6A-B5C2-80DA487CE5DE}"/>
            </ac:spMkLst>
          </pc:spChg>
        </pc:sldLayoutChg>
        <pc:sldLayoutChg chg="modSp">
          <pc:chgData name="Ven Sampath" userId="43c95753-c0cd-4c0b-b3ee-40e89a88158d" providerId="ADAL" clId="{E578C5ED-D29D-4209-ADE7-7AB5FB4C6826}" dt="2020-01-11T19:13:10.420" v="104"/>
          <pc:sldLayoutMkLst>
            <pc:docMk/>
            <pc:sldMasterMk cId="2523064765" sldId="2147483660"/>
            <pc:sldLayoutMk cId="3545725332" sldId="2147483696"/>
          </pc:sldLayoutMkLst>
          <pc:spChg chg="mod">
            <ac:chgData name="Ven Sampath" userId="43c95753-c0cd-4c0b-b3ee-40e89a88158d" providerId="ADAL" clId="{E578C5ED-D29D-4209-ADE7-7AB5FB4C6826}" dt="2020-01-11T19:13:10.420" v="104"/>
            <ac:spMkLst>
              <pc:docMk/>
              <pc:sldMasterMk cId="2523064765" sldId="2147483660"/>
              <pc:sldLayoutMk cId="3545725332" sldId="2147483696"/>
              <ac:spMk id="9" creationId="{2C8570FA-FAA3-4EFA-A4F1-01C285AE39DE}"/>
            </ac:spMkLst>
          </pc:spChg>
        </pc:sldLayoutChg>
        <pc:sldLayoutChg chg="modSp">
          <pc:chgData name="Ven Sampath" userId="43c95753-c0cd-4c0b-b3ee-40e89a88158d" providerId="ADAL" clId="{E578C5ED-D29D-4209-ADE7-7AB5FB4C6826}" dt="2020-01-11T19:13:10.286" v="44"/>
          <pc:sldLayoutMkLst>
            <pc:docMk/>
            <pc:sldMasterMk cId="2523064765" sldId="2147483660"/>
            <pc:sldLayoutMk cId="3551733153" sldId="2147483697"/>
          </pc:sldLayoutMkLst>
          <pc:spChg chg="mod">
            <ac:chgData name="Ven Sampath" userId="43c95753-c0cd-4c0b-b3ee-40e89a88158d" providerId="ADAL" clId="{E578C5ED-D29D-4209-ADE7-7AB5FB4C6826}" dt="2020-01-11T19:13:10.286" v="44"/>
            <ac:spMkLst>
              <pc:docMk/>
              <pc:sldMasterMk cId="2523064765" sldId="2147483660"/>
              <pc:sldLayoutMk cId="3551733153" sldId="2147483697"/>
              <ac:spMk id="5" creationId="{56BFCB29-C939-4442-981C-DE6A97866D13}"/>
            </ac:spMkLst>
          </pc:spChg>
        </pc:sldLayoutChg>
        <pc:sldLayoutChg chg="modSp">
          <pc:chgData name="Ven Sampath" userId="43c95753-c0cd-4c0b-b3ee-40e89a88158d" providerId="ADAL" clId="{E578C5ED-D29D-4209-ADE7-7AB5FB4C6826}" dt="2020-01-11T19:13:10.297" v="47"/>
          <pc:sldLayoutMkLst>
            <pc:docMk/>
            <pc:sldMasterMk cId="2523064765" sldId="2147483660"/>
            <pc:sldLayoutMk cId="1673924324" sldId="2147483698"/>
          </pc:sldLayoutMkLst>
          <pc:spChg chg="mod">
            <ac:chgData name="Ven Sampath" userId="43c95753-c0cd-4c0b-b3ee-40e89a88158d" providerId="ADAL" clId="{E578C5ED-D29D-4209-ADE7-7AB5FB4C6826}" dt="2020-01-11T19:13:10.297" v="47"/>
            <ac:spMkLst>
              <pc:docMk/>
              <pc:sldMasterMk cId="2523064765" sldId="2147483660"/>
              <pc:sldLayoutMk cId="1673924324" sldId="2147483698"/>
              <ac:spMk id="5" creationId="{D4262351-4A54-4EAA-990E-D909E1CAD758}"/>
            </ac:spMkLst>
          </pc:spChg>
        </pc:sldLayoutChg>
        <pc:sldLayoutChg chg="modSp">
          <pc:chgData name="Ven Sampath" userId="43c95753-c0cd-4c0b-b3ee-40e89a88158d" providerId="ADAL" clId="{E578C5ED-D29D-4209-ADE7-7AB5FB4C6826}" dt="2020-01-11T19:13:10.309" v="50"/>
          <pc:sldLayoutMkLst>
            <pc:docMk/>
            <pc:sldMasterMk cId="2523064765" sldId="2147483660"/>
            <pc:sldLayoutMk cId="1526597446" sldId="2147483699"/>
          </pc:sldLayoutMkLst>
          <pc:spChg chg="mod">
            <ac:chgData name="Ven Sampath" userId="43c95753-c0cd-4c0b-b3ee-40e89a88158d" providerId="ADAL" clId="{E578C5ED-D29D-4209-ADE7-7AB5FB4C6826}" dt="2020-01-11T19:13:10.309" v="50"/>
            <ac:spMkLst>
              <pc:docMk/>
              <pc:sldMasterMk cId="2523064765" sldId="2147483660"/>
              <pc:sldLayoutMk cId="1526597446" sldId="2147483699"/>
              <ac:spMk id="5" creationId="{128B6DA1-0170-4C5B-ABCB-83F1E4B0ECBB}"/>
            </ac:spMkLst>
          </pc:spChg>
        </pc:sldLayoutChg>
        <pc:sldLayoutChg chg="modSp">
          <pc:chgData name="Ven Sampath" userId="43c95753-c0cd-4c0b-b3ee-40e89a88158d" providerId="ADAL" clId="{E578C5ED-D29D-4209-ADE7-7AB5FB4C6826}" dt="2020-01-11T19:13:10.319" v="53"/>
          <pc:sldLayoutMkLst>
            <pc:docMk/>
            <pc:sldMasterMk cId="2523064765" sldId="2147483660"/>
            <pc:sldLayoutMk cId="2476838218" sldId="2147483700"/>
          </pc:sldLayoutMkLst>
          <pc:spChg chg="mod">
            <ac:chgData name="Ven Sampath" userId="43c95753-c0cd-4c0b-b3ee-40e89a88158d" providerId="ADAL" clId="{E578C5ED-D29D-4209-ADE7-7AB5FB4C6826}" dt="2020-01-11T19:13:10.319" v="53"/>
            <ac:spMkLst>
              <pc:docMk/>
              <pc:sldMasterMk cId="2523064765" sldId="2147483660"/>
              <pc:sldLayoutMk cId="2476838218" sldId="2147483700"/>
              <ac:spMk id="5" creationId="{8F93BC53-EE81-4467-94F1-401BB6631310}"/>
            </ac:spMkLst>
          </pc:spChg>
        </pc:sldLayoutChg>
        <pc:sldLayoutChg chg="modSp">
          <pc:chgData name="Ven Sampath" userId="43c95753-c0cd-4c0b-b3ee-40e89a88158d" providerId="ADAL" clId="{E578C5ED-D29D-4209-ADE7-7AB5FB4C6826}" dt="2020-01-11T19:13:10.328" v="56"/>
          <pc:sldLayoutMkLst>
            <pc:docMk/>
            <pc:sldMasterMk cId="2523064765" sldId="2147483660"/>
            <pc:sldLayoutMk cId="3501140641" sldId="2147483701"/>
          </pc:sldLayoutMkLst>
          <pc:spChg chg="mod">
            <ac:chgData name="Ven Sampath" userId="43c95753-c0cd-4c0b-b3ee-40e89a88158d" providerId="ADAL" clId="{E578C5ED-D29D-4209-ADE7-7AB5FB4C6826}" dt="2020-01-11T19:13:10.328" v="56"/>
            <ac:spMkLst>
              <pc:docMk/>
              <pc:sldMasterMk cId="2523064765" sldId="2147483660"/>
              <pc:sldLayoutMk cId="3501140641" sldId="2147483701"/>
              <ac:spMk id="5" creationId="{064BC3BB-EB1F-4C03-845A-197D7CB3D7FF}"/>
            </ac:spMkLst>
          </pc:spChg>
        </pc:sldLayoutChg>
        <pc:sldLayoutChg chg="modSp">
          <pc:chgData name="Ven Sampath" userId="43c95753-c0cd-4c0b-b3ee-40e89a88158d" providerId="ADAL" clId="{E578C5ED-D29D-4209-ADE7-7AB5FB4C6826}" dt="2020-01-11T19:13:10.335" v="59"/>
          <pc:sldLayoutMkLst>
            <pc:docMk/>
            <pc:sldMasterMk cId="2523064765" sldId="2147483660"/>
            <pc:sldLayoutMk cId="4094464793" sldId="2147483702"/>
          </pc:sldLayoutMkLst>
          <pc:spChg chg="mod">
            <ac:chgData name="Ven Sampath" userId="43c95753-c0cd-4c0b-b3ee-40e89a88158d" providerId="ADAL" clId="{E578C5ED-D29D-4209-ADE7-7AB5FB4C6826}" dt="2020-01-11T19:13:10.335" v="59"/>
            <ac:spMkLst>
              <pc:docMk/>
              <pc:sldMasterMk cId="2523064765" sldId="2147483660"/>
              <pc:sldLayoutMk cId="4094464793" sldId="2147483702"/>
              <ac:spMk id="5" creationId="{EE432ACF-022C-4E4D-A91E-50BCA41421CC}"/>
            </ac:spMkLst>
          </pc:spChg>
        </pc:sldLayoutChg>
        <pc:sldLayoutChg chg="modSp">
          <pc:chgData name="Ven Sampath" userId="43c95753-c0cd-4c0b-b3ee-40e89a88158d" providerId="ADAL" clId="{E578C5ED-D29D-4209-ADE7-7AB5FB4C6826}" dt="2020-01-11T19:13:10.341" v="62"/>
          <pc:sldLayoutMkLst>
            <pc:docMk/>
            <pc:sldMasterMk cId="2523064765" sldId="2147483660"/>
            <pc:sldLayoutMk cId="3745137931" sldId="2147483703"/>
          </pc:sldLayoutMkLst>
          <pc:spChg chg="mod">
            <ac:chgData name="Ven Sampath" userId="43c95753-c0cd-4c0b-b3ee-40e89a88158d" providerId="ADAL" clId="{E578C5ED-D29D-4209-ADE7-7AB5FB4C6826}" dt="2020-01-11T19:13:10.341" v="62"/>
            <ac:spMkLst>
              <pc:docMk/>
              <pc:sldMasterMk cId="2523064765" sldId="2147483660"/>
              <pc:sldLayoutMk cId="3745137931" sldId="2147483703"/>
              <ac:spMk id="5" creationId="{8A859F72-32B2-47EB-8CB5-BCF639CDADF5}"/>
            </ac:spMkLst>
          </pc:spChg>
        </pc:sldLayoutChg>
        <pc:sldLayoutChg chg="modSp">
          <pc:chgData name="Ven Sampath" userId="43c95753-c0cd-4c0b-b3ee-40e89a88158d" providerId="ADAL" clId="{E578C5ED-D29D-4209-ADE7-7AB5FB4C6826}" dt="2020-01-11T19:13:10.352" v="68"/>
          <pc:sldLayoutMkLst>
            <pc:docMk/>
            <pc:sldMasterMk cId="2523064765" sldId="2147483660"/>
            <pc:sldLayoutMk cId="3443338964" sldId="2147483706"/>
          </pc:sldLayoutMkLst>
          <pc:spChg chg="mod">
            <ac:chgData name="Ven Sampath" userId="43c95753-c0cd-4c0b-b3ee-40e89a88158d" providerId="ADAL" clId="{E578C5ED-D29D-4209-ADE7-7AB5FB4C6826}" dt="2020-01-11T19:13:10.352" v="68"/>
            <ac:spMkLst>
              <pc:docMk/>
              <pc:sldMasterMk cId="2523064765" sldId="2147483660"/>
              <pc:sldLayoutMk cId="3443338964" sldId="2147483706"/>
              <ac:spMk id="8" creationId="{C2AD0284-E6BA-49D8-AB3F-D94DBB1D54F0}"/>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F6FD348-9C7F-4865-875C-863EC6E2CB8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US"/>
              <a:t>Test document 2 </a:t>
            </a:r>
          </a:p>
        </p:txBody>
      </p:sp>
      <p:sp>
        <p:nvSpPr>
          <p:cNvPr id="3" name="Date Placeholder 2">
            <a:extLst>
              <a:ext uri="{FF2B5EF4-FFF2-40B4-BE49-F238E27FC236}">
                <a16:creationId xmlns:a16="http://schemas.microsoft.com/office/drawing/2014/main" id="{B3294207-A46E-4F9A-91C9-BB4398CEA98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r>
              <a:rPr lang="en-US"/>
              <a:t> </a:t>
            </a:r>
          </a:p>
        </p:txBody>
      </p:sp>
      <p:sp>
        <p:nvSpPr>
          <p:cNvPr id="4" name="Footer Placeholder 3">
            <a:extLst>
              <a:ext uri="{FF2B5EF4-FFF2-40B4-BE49-F238E27FC236}">
                <a16:creationId xmlns:a16="http://schemas.microsoft.com/office/drawing/2014/main" id="{95105526-C577-427D-800D-7921EA16026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1551-192072 Uen, Rev PA1 </a:t>
            </a:r>
          </a:p>
        </p:txBody>
      </p:sp>
      <p:sp>
        <p:nvSpPr>
          <p:cNvPr id="5" name="Slide Number Placeholder 4">
            <a:extLst>
              <a:ext uri="{FF2B5EF4-FFF2-40B4-BE49-F238E27FC236}">
                <a16:creationId xmlns:a16="http://schemas.microsoft.com/office/drawing/2014/main" id="{1FCA4CFA-39AC-4AB6-B521-EBDB0AF74AF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67AEDCC-D3AE-4D3E-A1AA-6BA600F277AC}" type="slidenum">
              <a:rPr lang="en-US" smtClean="0"/>
              <a:t>‹#›</a:t>
            </a:fld>
            <a:endParaRPr lang="en-US"/>
          </a:p>
        </p:txBody>
      </p:sp>
    </p:spTree>
    <p:extLst>
      <p:ext uri="{BB962C8B-B14F-4D97-AF65-F5344CB8AC3E}">
        <p14:creationId xmlns:p14="http://schemas.microsoft.com/office/powerpoint/2010/main" val="1754262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Ericsson Hilda Light" panose="00000400000000000000" pitchFamily="2" charset="0"/>
              </a:defRPr>
            </a:lvl1pPr>
          </a:lstStyle>
          <a:p>
            <a:r>
              <a:rPr lang="en-US"/>
              <a:t>Test document 2 </a:t>
            </a:r>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Ericsson Hilda Light" panose="00000400000000000000" pitchFamily="2" charset="0"/>
              </a:defRPr>
            </a:lvl1pPr>
          </a:lstStyle>
          <a:p>
            <a:r>
              <a:rPr lang="en-US"/>
              <a:t> </a:t>
            </a:r>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Ericsson Hilda Light" panose="00000400000000000000" pitchFamily="2" charset="0"/>
              </a:defRPr>
            </a:lvl1pPr>
          </a:lstStyle>
          <a:p>
            <a:r>
              <a:rPr lang="en-US"/>
              <a:t>1551-192072 Uen, Rev PA1 </a:t>
            </a:r>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Ericsson Hilda Light" panose="00000400000000000000" pitchFamily="2" charset="0"/>
              </a:defRPr>
            </a:lvl1pPr>
          </a:lstStyle>
          <a:p>
            <a:fld id="{F949BC75-2359-4F98-918A-7033C92AD487}" type="slidenum">
              <a:rPr lang="en-US" smtClean="0"/>
              <a:pPr/>
              <a:t>‹#›</a:t>
            </a:fld>
            <a:endParaRPr lang="en-US" dirty="0"/>
          </a:p>
        </p:txBody>
      </p:sp>
    </p:spTree>
    <p:extLst>
      <p:ext uri="{BB962C8B-B14F-4D97-AF65-F5344CB8AC3E}">
        <p14:creationId xmlns:p14="http://schemas.microsoft.com/office/powerpoint/2010/main" val="1133333820"/>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Ericsson Hilda Light" panose="00000400000000000000" pitchFamily="2" charset="0"/>
        <a:ea typeface="+mn-ea"/>
        <a:cs typeface="+mn-cs"/>
      </a:defRPr>
    </a:lvl1pPr>
    <a:lvl2pPr marL="457200" algn="l" defTabSz="914400" rtl="0" eaLnBrk="1" latinLnBrk="0" hangingPunct="1">
      <a:defRPr sz="1200" kern="1200">
        <a:solidFill>
          <a:schemeClr val="tx1"/>
        </a:solidFill>
        <a:latin typeface="Ericsson Hilda Light" panose="00000400000000000000" pitchFamily="2" charset="0"/>
        <a:ea typeface="+mn-ea"/>
        <a:cs typeface="+mn-cs"/>
      </a:defRPr>
    </a:lvl2pPr>
    <a:lvl3pPr marL="914400" algn="l" defTabSz="914400" rtl="0" eaLnBrk="1" latinLnBrk="0" hangingPunct="1">
      <a:defRPr sz="1200" kern="1200">
        <a:solidFill>
          <a:schemeClr val="tx1"/>
        </a:solidFill>
        <a:latin typeface="Ericsson Hilda Light" panose="00000400000000000000" pitchFamily="2" charset="0"/>
        <a:ea typeface="+mn-ea"/>
        <a:cs typeface="+mn-cs"/>
      </a:defRPr>
    </a:lvl3pPr>
    <a:lvl4pPr marL="1371600" algn="l" defTabSz="914400" rtl="0" eaLnBrk="1" latinLnBrk="0" hangingPunct="1">
      <a:defRPr sz="1200" kern="1200">
        <a:solidFill>
          <a:schemeClr val="tx1"/>
        </a:solidFill>
        <a:latin typeface="Ericsson Hilda Light" panose="00000400000000000000" pitchFamily="2" charset="0"/>
        <a:ea typeface="+mn-ea"/>
        <a:cs typeface="+mn-cs"/>
      </a:defRPr>
    </a:lvl4pPr>
    <a:lvl5pPr marL="1828800" algn="l" defTabSz="914400" rtl="0" eaLnBrk="1" latinLnBrk="0" hangingPunct="1">
      <a:defRPr sz="1200" kern="1200">
        <a:solidFill>
          <a:schemeClr val="tx1"/>
        </a:solidFill>
        <a:latin typeface="Ericsson Hilda Light" panose="00000400000000000000"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idx="10"/>
          </p:nvPr>
        </p:nvSpPr>
        <p:spPr/>
        <p:txBody>
          <a:bodyPr/>
          <a:lstStyle/>
          <a:p>
            <a:r>
              <a:rPr lang="en-GB"/>
              <a:t>Test document 2 </a:t>
            </a:r>
            <a:endParaRPr lang="en-GB" dirty="0"/>
          </a:p>
        </p:txBody>
      </p:sp>
      <p:sp>
        <p:nvSpPr>
          <p:cNvPr id="5" name="Date Placeholder 4"/>
          <p:cNvSpPr>
            <a:spLocks noGrp="1"/>
          </p:cNvSpPr>
          <p:nvPr>
            <p:ph type="dt" idx="11"/>
          </p:nvPr>
        </p:nvSpPr>
        <p:spPr/>
        <p:txBody>
          <a:bodyPr/>
          <a:lstStyle/>
          <a:p>
            <a:r>
              <a:rPr lang="en-GB"/>
              <a:t> </a:t>
            </a:r>
            <a:endParaRPr lang="en-GB" dirty="0"/>
          </a:p>
        </p:txBody>
      </p:sp>
      <p:sp>
        <p:nvSpPr>
          <p:cNvPr id="6" name="Footer Placeholder 5"/>
          <p:cNvSpPr>
            <a:spLocks noGrp="1"/>
          </p:cNvSpPr>
          <p:nvPr>
            <p:ph type="ftr" sz="quarter" idx="12"/>
          </p:nvPr>
        </p:nvSpPr>
        <p:spPr/>
        <p:txBody>
          <a:bodyPr/>
          <a:lstStyle/>
          <a:p>
            <a:r>
              <a:rPr lang="en-GB"/>
              <a:t>1551-192072 Uen, Rev PA1 </a:t>
            </a:r>
            <a:endParaRPr lang="en-GB" dirty="0"/>
          </a:p>
        </p:txBody>
      </p:sp>
      <p:sp>
        <p:nvSpPr>
          <p:cNvPr id="7" name="Slide Number Placeholder 6"/>
          <p:cNvSpPr>
            <a:spLocks noGrp="1"/>
          </p:cNvSpPr>
          <p:nvPr>
            <p:ph type="sldNum" sz="quarter" idx="13"/>
          </p:nvPr>
        </p:nvSpPr>
        <p:spPr/>
        <p:txBody>
          <a:bodyPr/>
          <a:lstStyle/>
          <a:p>
            <a:fld id="{1A9966BF-A434-4BC2-9969-A0AE8B068B9B}" type="slidenum">
              <a:rPr lang="en-GB" smtClean="0"/>
              <a:t>14</a:t>
            </a:fld>
            <a:endParaRPr lang="en-GB" dirty="0"/>
          </a:p>
        </p:txBody>
      </p:sp>
    </p:spTree>
    <p:extLst>
      <p:ext uri="{BB962C8B-B14F-4D97-AF65-F5344CB8AC3E}">
        <p14:creationId xmlns:p14="http://schemas.microsoft.com/office/powerpoint/2010/main" val="2799822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age">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36D1288D-6C72-4971-B895-27E90722A109}"/>
              </a:ext>
            </a:extLst>
          </p:cNvPr>
          <p:cNvSpPr>
            <a:spLocks noGrp="1"/>
          </p:cNvSpPr>
          <p:nvPr>
            <p:ph sz="quarter" idx="13" hasCustomPrompt="1"/>
          </p:nvPr>
        </p:nvSpPr>
        <p:spPr>
          <a:xfrm>
            <a:off x="0" y="0"/>
            <a:ext cx="12192000" cy="6858000"/>
          </a:xfrm>
          <a:prstGeom prst="rect">
            <a:avLst/>
          </a:prstGeom>
        </p:spPr>
        <p:txBody>
          <a:bodyPr/>
          <a:lstStyle>
            <a:lvl1pPr marL="0" indent="0">
              <a:buNone/>
              <a:defRPr/>
            </a:lvl1pPr>
            <a:lvl2pPr>
              <a:defRPr/>
            </a:lvl2pPr>
            <a:lvl3pPr>
              <a:defRPr/>
            </a:lvl3pPr>
            <a:lvl4pPr>
              <a:defRPr/>
            </a:lvl4pPr>
            <a:lvl5pPr>
              <a:defRPr/>
            </a:lvl5pPr>
          </a:lstStyle>
          <a:p>
            <a:pPr lvl="0"/>
            <a:r>
              <a:rPr lang="en-US" dirty="0"/>
              <a:t> </a:t>
            </a:r>
          </a:p>
        </p:txBody>
      </p:sp>
      <p:sp>
        <p:nvSpPr>
          <p:cNvPr id="22531" name="Title_TM"/>
          <p:cNvSpPr>
            <a:spLocks noGrp="1" noChangeArrowheads="1"/>
          </p:cNvSpPr>
          <p:nvPr>
            <p:ph type="ctrTitle" hasCustomPrompt="1"/>
          </p:nvPr>
        </p:nvSpPr>
        <p:spPr>
          <a:xfrm>
            <a:off x="479425" y="476250"/>
            <a:ext cx="8353426" cy="3457576"/>
          </a:xfrm>
        </p:spPr>
        <p:txBody>
          <a:bodyPr/>
          <a:lstStyle>
            <a:lvl1pPr>
              <a:lnSpc>
                <a:spcPct val="85000"/>
              </a:lnSpc>
              <a:defRPr sz="8000" b="0" kern="1400" spc="-160" baseline="0">
                <a:latin typeface="+mj-lt"/>
              </a:defRPr>
            </a:lvl1pPr>
          </a:lstStyle>
          <a:p>
            <a:r>
              <a:rPr lang="en-US" dirty="0"/>
              <a:t>Title page,   Ericsson Hilda Light 80pt, max 3-lines</a:t>
            </a:r>
          </a:p>
        </p:txBody>
      </p:sp>
      <p:sp>
        <p:nvSpPr>
          <p:cNvPr id="22530" name="SubTitle_TM"/>
          <p:cNvSpPr>
            <a:spLocks noGrp="1" noChangeArrowheads="1"/>
          </p:cNvSpPr>
          <p:nvPr>
            <p:ph type="subTitle" idx="1" hasCustomPrompt="1"/>
          </p:nvPr>
        </p:nvSpPr>
        <p:spPr>
          <a:xfrm>
            <a:off x="479425" y="4149725"/>
            <a:ext cx="5472114" cy="2087563"/>
          </a:xfrm>
          <a:prstGeom prst="rect">
            <a:avLst/>
          </a:prstGeom>
        </p:spPr>
        <p:txBody>
          <a:bodyPr lIns="72000" anchor="t"/>
          <a:lstStyle>
            <a:lvl1pPr marL="0" indent="0">
              <a:lnSpc>
                <a:spcPct val="100000"/>
              </a:lnSpc>
              <a:spcBef>
                <a:spcPts val="0"/>
              </a:spcBef>
              <a:buFont typeface="Ericsson Hilda Light" charset="0"/>
              <a:buNone/>
              <a:defRPr sz="2000" baseline="0">
                <a:solidFill>
                  <a:schemeClr val="tx1"/>
                </a:solidFill>
                <a:latin typeface="+mn-lt"/>
              </a:defRPr>
            </a:lvl1pPr>
          </a:lstStyle>
          <a:p>
            <a:r>
              <a:rPr lang="en-US" dirty="0"/>
              <a:t>Presentation description/subtitle</a:t>
            </a:r>
            <a:br>
              <a:rPr lang="en-US" dirty="0"/>
            </a:br>
            <a:r>
              <a:rPr lang="en-US" dirty="0"/>
              <a:t>Ericsson Hilda 20pt</a:t>
            </a:r>
          </a:p>
        </p:txBody>
      </p:sp>
      <p:sp>
        <p:nvSpPr>
          <p:cNvPr id="3" name="Content Placeholder 2"/>
          <p:cNvSpPr>
            <a:spLocks noGrp="1"/>
          </p:cNvSpPr>
          <p:nvPr>
            <p:ph sz="quarter" idx="10" hasCustomPrompt="1"/>
          </p:nvPr>
        </p:nvSpPr>
        <p:spPr>
          <a:xfrm>
            <a:off x="6240463" y="6264000"/>
            <a:ext cx="1910479" cy="262800"/>
          </a:xfrm>
          <a:prstGeom prst="rect">
            <a:avLst/>
          </a:prstGeom>
        </p:spPr>
        <p:txBody>
          <a:bodyPr wrap="none" tIns="0" bIns="0" anchor="ctr" anchorCtr="0"/>
          <a:lstStyle>
            <a:lvl1pPr marL="0" indent="0" algn="r">
              <a:buNone/>
              <a:defRPr sz="1200">
                <a:latin typeface="+mn-lt"/>
              </a:defRPr>
            </a:lvl1pPr>
          </a:lstStyle>
          <a:p>
            <a:r>
              <a:rPr lang="en-US" dirty="0"/>
              <a:t>Speaker name</a:t>
            </a:r>
          </a:p>
        </p:txBody>
      </p:sp>
      <p:sp>
        <p:nvSpPr>
          <p:cNvPr id="12" name="Content Placeholder 11"/>
          <p:cNvSpPr>
            <a:spLocks noGrp="1"/>
          </p:cNvSpPr>
          <p:nvPr>
            <p:ph sz="quarter" idx="11" hasCustomPrompt="1"/>
          </p:nvPr>
        </p:nvSpPr>
        <p:spPr>
          <a:xfrm>
            <a:off x="8229600" y="6264000"/>
            <a:ext cx="2515041" cy="262800"/>
          </a:xfrm>
          <a:prstGeom prst="rect">
            <a:avLst/>
          </a:prstGeom>
          <a:noFill/>
          <a:ln w="9525">
            <a:noFill/>
            <a:miter lim="800000"/>
            <a:headEnd/>
            <a:tailEnd/>
          </a:ln>
        </p:spPr>
        <p:txBody>
          <a:bodyPr tIns="0" rIns="0" bIns="0" anchor="ctr" anchorCtr="0"/>
          <a:lstStyle>
            <a:lvl1pPr marL="0" indent="0" algn="ctr">
              <a:buNone/>
              <a:defRPr lang="en-US" sz="1200" dirty="0">
                <a:latin typeface="+mn-lt"/>
              </a:defRPr>
            </a:lvl1pPr>
          </a:lstStyle>
          <a:p>
            <a:r>
              <a:rPr lang="en-US" dirty="0"/>
              <a:t>Organization</a:t>
            </a:r>
          </a:p>
        </p:txBody>
      </p:sp>
      <p:sp>
        <p:nvSpPr>
          <p:cNvPr id="15" name="Content Placeholder 11"/>
          <p:cNvSpPr>
            <a:spLocks noGrp="1"/>
          </p:cNvSpPr>
          <p:nvPr>
            <p:ph sz="quarter" idx="12" hasCustomPrompt="1"/>
          </p:nvPr>
        </p:nvSpPr>
        <p:spPr>
          <a:xfrm>
            <a:off x="10811951" y="6264000"/>
            <a:ext cx="897503" cy="262800"/>
          </a:xfrm>
          <a:prstGeom prst="rect">
            <a:avLst/>
          </a:prstGeom>
          <a:noFill/>
          <a:ln w="9525">
            <a:noFill/>
            <a:miter lim="800000"/>
            <a:headEnd/>
            <a:tailEnd/>
          </a:ln>
        </p:spPr>
        <p:txBody>
          <a:bodyPr wrap="none" tIns="0" rIns="0" bIns="0" anchor="ctr" anchorCtr="0"/>
          <a:lstStyle>
            <a:lvl1pPr marL="0" indent="0" algn="ctr">
              <a:buNone/>
              <a:defRPr lang="en-US" sz="1200" dirty="0">
                <a:latin typeface="+mn-lt"/>
              </a:defRPr>
            </a:lvl1pPr>
          </a:lstStyle>
          <a:p>
            <a:pPr lvl="0"/>
            <a:r>
              <a:rPr lang="en-US" dirty="0"/>
              <a:t>YYYY-MM-DD</a:t>
            </a:r>
          </a:p>
        </p:txBody>
      </p:sp>
      <p:sp>
        <p:nvSpPr>
          <p:cNvPr id="9"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72C1EE1F-EF94-4EBA-A010-8BC3D2F38C39}"/>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4091B5C5-9856-4412-8F6A-4A5E148577A0}"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10" name="FirstDividerHider">
            <a:extLst>
              <a:ext uri="{FF2B5EF4-FFF2-40B4-BE49-F238E27FC236}">
                <a16:creationId xmlns:a16="http://schemas.microsoft.com/office/drawing/2014/main" id="{D76AC379-37ED-447F-84CF-99B2FA694549}"/>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374575616"/>
      </p:ext>
    </p:extLst>
  </p:cSld>
  <p:clrMapOvr>
    <a:masterClrMapping/>
  </p:clrMapOvr>
  <p:hf sldNum="0" hdr="0" ftr="0"/>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Statement Page 6">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a:off x="0" y="0"/>
            <a:ext cx="12192000" cy="6858000"/>
          </a:xfrm>
          <a:prstGeom prst="rect">
            <a:avLst/>
          </a:prstGeom>
          <a:solidFill>
            <a:schemeClr val="accent6"/>
          </a:solidFill>
          <a:ln>
            <a:noFill/>
          </a:ln>
        </p:spPr>
        <p:txBody>
          <a:bodyPr wrap="none" lIns="72000" rIns="72000"/>
          <a:lstStyle>
            <a:lvl1pPr eaLnBrk="0" hangingPunct="0">
              <a:spcBef>
                <a:spcPct val="50000"/>
              </a:spcBef>
              <a:defRPr sz="2000">
                <a:solidFill>
                  <a:schemeClr val="tx1"/>
                </a:solidFill>
                <a:latin typeface="Ericsson Hilda Light" pitchFamily="34" charset="0"/>
              </a:defRPr>
            </a:lvl1pPr>
            <a:lvl2pPr marL="742950" indent="-285750" eaLnBrk="0" hangingPunct="0">
              <a:spcBef>
                <a:spcPct val="50000"/>
              </a:spcBef>
              <a:defRPr sz="2000">
                <a:solidFill>
                  <a:schemeClr val="tx1"/>
                </a:solidFill>
                <a:latin typeface="Ericsson Hilda Light" pitchFamily="34" charset="0"/>
              </a:defRPr>
            </a:lvl2pPr>
            <a:lvl3pPr marL="1143000" indent="-228600" eaLnBrk="0" hangingPunct="0">
              <a:spcBef>
                <a:spcPct val="50000"/>
              </a:spcBef>
              <a:defRPr sz="2000">
                <a:solidFill>
                  <a:schemeClr val="tx1"/>
                </a:solidFill>
                <a:latin typeface="Ericsson Hilda Light" pitchFamily="34" charset="0"/>
              </a:defRPr>
            </a:lvl3pPr>
            <a:lvl4pPr marL="1600200" indent="-228600" eaLnBrk="0" hangingPunct="0">
              <a:spcBef>
                <a:spcPct val="50000"/>
              </a:spcBef>
              <a:defRPr sz="2000">
                <a:solidFill>
                  <a:schemeClr val="tx1"/>
                </a:solidFill>
                <a:latin typeface="Ericsson Hilda Light" pitchFamily="34" charset="0"/>
              </a:defRPr>
            </a:lvl4pPr>
            <a:lvl5pPr marL="2057400" indent="-228600" eaLnBrk="0" hangingPunct="0">
              <a:spcBef>
                <a:spcPct val="50000"/>
              </a:spcBef>
              <a:defRPr sz="2000">
                <a:solidFill>
                  <a:schemeClr val="tx1"/>
                </a:solidFill>
                <a:latin typeface="Ericsson Hilda Light" pitchFamily="34" charset="0"/>
              </a:defRPr>
            </a:lvl5pPr>
            <a:lvl6pPr marL="2514600" indent="-228600" eaLnBrk="0" fontAlgn="base" hangingPunct="0">
              <a:spcBef>
                <a:spcPct val="50000"/>
              </a:spcBef>
              <a:spcAft>
                <a:spcPct val="0"/>
              </a:spcAft>
              <a:defRPr sz="2000">
                <a:solidFill>
                  <a:schemeClr val="tx1"/>
                </a:solidFill>
                <a:latin typeface="Ericsson Hilda Light" pitchFamily="34" charset="0"/>
              </a:defRPr>
            </a:lvl6pPr>
            <a:lvl7pPr marL="2971800" indent="-228600" eaLnBrk="0" fontAlgn="base" hangingPunct="0">
              <a:spcBef>
                <a:spcPct val="50000"/>
              </a:spcBef>
              <a:spcAft>
                <a:spcPct val="0"/>
              </a:spcAft>
              <a:defRPr sz="2000">
                <a:solidFill>
                  <a:schemeClr val="tx1"/>
                </a:solidFill>
                <a:latin typeface="Ericsson Hilda Light" pitchFamily="34" charset="0"/>
              </a:defRPr>
            </a:lvl7pPr>
            <a:lvl8pPr marL="3429000" indent="-228600" eaLnBrk="0" fontAlgn="base" hangingPunct="0">
              <a:spcBef>
                <a:spcPct val="50000"/>
              </a:spcBef>
              <a:spcAft>
                <a:spcPct val="0"/>
              </a:spcAft>
              <a:defRPr sz="2000">
                <a:solidFill>
                  <a:schemeClr val="tx1"/>
                </a:solidFill>
                <a:latin typeface="Ericsson Hilda Light" pitchFamily="34" charset="0"/>
              </a:defRPr>
            </a:lvl8pPr>
            <a:lvl9pPr marL="3886200" indent="-228600" eaLnBrk="0" fontAlgn="base" hangingPunct="0">
              <a:spcBef>
                <a:spcPct val="50000"/>
              </a:spcBef>
              <a:spcAft>
                <a:spcPct val="0"/>
              </a:spcAft>
              <a:defRPr sz="2000">
                <a:solidFill>
                  <a:schemeClr val="tx1"/>
                </a:solidFill>
                <a:latin typeface="Ericsson Hilda Light" pitchFamily="34" charset="0"/>
              </a:defRPr>
            </a:lvl9pPr>
          </a:lstStyle>
          <a:p>
            <a:pPr eaLnBrk="1" hangingPunct="1">
              <a:defRPr/>
            </a:pPr>
            <a:endParaRPr lang="en-US" altLang="en-US" dirty="0">
              <a:latin typeface="Ericsson Hilda Light" panose="00000400000000000000" pitchFamily="2" charset="0"/>
            </a:endParaRPr>
          </a:p>
        </p:txBody>
      </p:sp>
      <p:sp>
        <p:nvSpPr>
          <p:cNvPr id="12" name="Title_TM">
            <a:extLst>
              <a:ext uri="{FF2B5EF4-FFF2-40B4-BE49-F238E27FC236}">
                <a16:creationId xmlns:a16="http://schemas.microsoft.com/office/drawing/2014/main" id="{93CB56C1-2916-4C60-8532-A023564D2C57}"/>
              </a:ext>
            </a:extLst>
          </p:cNvPr>
          <p:cNvSpPr>
            <a:spLocks noGrp="1" noChangeArrowheads="1"/>
          </p:cNvSpPr>
          <p:nvPr>
            <p:ph type="ctrTitle" hasCustomPrompt="1"/>
          </p:nvPr>
        </p:nvSpPr>
        <p:spPr>
          <a:xfrm>
            <a:off x="479424" y="476250"/>
            <a:ext cx="8353425" cy="3457575"/>
          </a:xfrm>
          <a:noFill/>
          <a:ln w="9525">
            <a:noFill/>
            <a:miter lim="800000"/>
            <a:headEnd/>
            <a:tailEnd/>
          </a:ln>
        </p:spPr>
        <p:txBody>
          <a:bodyPr/>
          <a:lstStyle>
            <a:lvl1pPr>
              <a:defRPr lang="en-US" sz="6000" b="0" dirty="0">
                <a:solidFill>
                  <a:schemeClr val="bg1"/>
                </a:solidFill>
              </a:defRPr>
            </a:lvl1pPr>
          </a:lstStyle>
          <a:p>
            <a:pPr lvl="0"/>
            <a:r>
              <a:rPr lang="en-US" dirty="0"/>
              <a:t>Chapter/section divider or Statement/fact/quote, </a:t>
            </a:r>
            <a:br>
              <a:rPr lang="en-US" dirty="0"/>
            </a:br>
            <a:r>
              <a:rPr lang="en-US" dirty="0"/>
              <a:t>Ericsson Hilda Light 60pt, </a:t>
            </a:r>
            <a:br>
              <a:rPr lang="en-US" dirty="0"/>
            </a:br>
            <a:r>
              <a:rPr lang="en-US" dirty="0"/>
              <a:t>Ericsson White, </a:t>
            </a:r>
            <a:br>
              <a:rPr lang="en-US" dirty="0"/>
            </a:br>
            <a:r>
              <a:rPr lang="en-US" dirty="0"/>
              <a:t>max 5-lines</a:t>
            </a:r>
          </a:p>
        </p:txBody>
      </p:sp>
      <p:sp>
        <p:nvSpPr>
          <p:cNvPr id="13" name="SubTitle_TM">
            <a:extLst>
              <a:ext uri="{FF2B5EF4-FFF2-40B4-BE49-F238E27FC236}">
                <a16:creationId xmlns:a16="http://schemas.microsoft.com/office/drawing/2014/main" id="{61DC6511-5700-4E95-89CA-81484C248C03}"/>
              </a:ext>
            </a:extLst>
          </p:cNvPr>
          <p:cNvSpPr>
            <a:spLocks noGrp="1" noChangeArrowheads="1"/>
          </p:cNvSpPr>
          <p:nvPr>
            <p:ph type="subTitle" idx="1" hasCustomPrompt="1"/>
          </p:nvPr>
        </p:nvSpPr>
        <p:spPr>
          <a:xfrm>
            <a:off x="479425" y="4149725"/>
            <a:ext cx="5472113" cy="2087563"/>
          </a:xfrm>
          <a:prstGeom prst="rect">
            <a:avLst/>
          </a:prstGeom>
        </p:spPr>
        <p:txBody>
          <a:bodyPr rIns="0" anchor="ctr"/>
          <a:lstStyle>
            <a:lvl1pPr marL="0" indent="0">
              <a:lnSpc>
                <a:spcPct val="100000"/>
              </a:lnSpc>
              <a:spcBef>
                <a:spcPts val="0"/>
              </a:spcBef>
              <a:buFont typeface="Ericsson Hilda Light" charset="0"/>
              <a:buNone/>
              <a:defRPr sz="2000" baseline="0">
                <a:solidFill>
                  <a:schemeClr val="bg1"/>
                </a:solidFill>
                <a:latin typeface="+mn-lt"/>
              </a:defRPr>
            </a:lvl1pPr>
          </a:lstStyle>
          <a:p>
            <a:r>
              <a:rPr lang="en-US" dirty="0"/>
              <a:t>Statement/quote source, </a:t>
            </a:r>
          </a:p>
          <a:p>
            <a:r>
              <a:rPr lang="en-US" dirty="0"/>
              <a:t>Ericsson White, Ericsson Hilda 20pt</a:t>
            </a:r>
          </a:p>
        </p:txBody>
      </p:sp>
      <p:pic>
        <p:nvPicPr>
          <p:cNvPr id="6" name="Graphic 5">
            <a:extLst>
              <a:ext uri="{FF2B5EF4-FFF2-40B4-BE49-F238E27FC236}">
                <a16:creationId xmlns:a16="http://schemas.microsoft.com/office/drawing/2014/main" id="{6096BBFC-712A-429D-9C0A-7743993E7FC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87410" y="476250"/>
            <a:ext cx="261523" cy="261523"/>
          </a:xfrm>
          <a:prstGeom prst="rect">
            <a:avLst/>
          </a:prstGeom>
        </p:spPr>
      </p:pic>
      <p:sp>
        <p:nvSpPr>
          <p:cNvPr id="7"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E08DADFB-44CC-4810-9193-0C9F586CE666}"/>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chemeClr val="bg1"/>
                </a:solidFill>
                <a:latin typeface="+mn-lt"/>
              </a:rPr>
              <a:t>  |  2020-01-10  |  Commercial in Confidence  |  Page </a:t>
            </a:r>
            <a:fld id="{A1CB3D1C-B551-472C-A993-51EE9F82EE57}" type="slidenum">
              <a:rPr lang="en-US" sz="800" b="0" i="0" u="none" smtClean="0">
                <a:solidFill>
                  <a:schemeClr val="bg1"/>
                </a:solidFill>
                <a:latin typeface="+mn-lt"/>
              </a:rPr>
              <a:t>‹#›</a:t>
            </a:fld>
            <a:endParaRPr lang="en-US" sz="800" b="0" i="0" u="none" dirty="0">
              <a:solidFill>
                <a:schemeClr val="bg1"/>
              </a:solidFill>
              <a:latin typeface="+mn-lt"/>
            </a:endParaRPr>
          </a:p>
        </p:txBody>
      </p:sp>
      <p:sp>
        <p:nvSpPr>
          <p:cNvPr id="8" name="FirstDividerHider">
            <a:extLst>
              <a:ext uri="{FF2B5EF4-FFF2-40B4-BE49-F238E27FC236}">
                <a16:creationId xmlns:a16="http://schemas.microsoft.com/office/drawing/2014/main" id="{B20F1184-2943-4F17-9C57-995EA2003751}"/>
              </a:ext>
            </a:extLst>
          </p:cNvPr>
          <p:cNvSpPr/>
          <p:nvPr userDrawn="1"/>
        </p:nvSpPr>
        <p:spPr bwMode="auto">
          <a:xfrm>
            <a:off x="396000" y="6408751"/>
            <a:ext cx="79513" cy="262393"/>
          </a:xfrm>
          <a:prstGeom prst="rect">
            <a:avLst/>
          </a:prstGeom>
          <a:solidFill>
            <a:schemeClr val="accent6"/>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267818655"/>
      </p:ext>
    </p:extLst>
  </p:cSld>
  <p:clrMapOvr>
    <a:masterClrMapping/>
  </p:clrMapOvr>
  <p:hf sldNum="0"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atement Page 7">
    <p:spTree>
      <p:nvGrpSpPr>
        <p:cNvPr id="1" name=""/>
        <p:cNvGrpSpPr/>
        <p:nvPr/>
      </p:nvGrpSpPr>
      <p:grpSpPr>
        <a:xfrm>
          <a:off x="0" y="0"/>
          <a:ext cx="0" cy="0"/>
          <a:chOff x="0" y="0"/>
          <a:chExt cx="0" cy="0"/>
        </a:xfrm>
      </p:grpSpPr>
      <p:sp>
        <p:nvSpPr>
          <p:cNvPr id="9" name="Title_TM">
            <a:extLst>
              <a:ext uri="{FF2B5EF4-FFF2-40B4-BE49-F238E27FC236}">
                <a16:creationId xmlns:a16="http://schemas.microsoft.com/office/drawing/2014/main" id="{696C7C8F-5086-466A-8108-2FE0A8663D59}"/>
              </a:ext>
            </a:extLst>
          </p:cNvPr>
          <p:cNvSpPr>
            <a:spLocks noGrp="1" noChangeArrowheads="1"/>
          </p:cNvSpPr>
          <p:nvPr>
            <p:ph type="ctrTitle" hasCustomPrompt="1"/>
          </p:nvPr>
        </p:nvSpPr>
        <p:spPr>
          <a:xfrm>
            <a:off x="479425" y="476250"/>
            <a:ext cx="8353426" cy="3457575"/>
          </a:xfrm>
          <a:noFill/>
          <a:ln w="9525">
            <a:noFill/>
            <a:miter lim="800000"/>
            <a:headEnd/>
            <a:tailEnd/>
          </a:ln>
        </p:spPr>
        <p:txBody>
          <a:bodyPr/>
          <a:lstStyle>
            <a:lvl1pPr>
              <a:defRPr lang="en-US" sz="6000" b="0" dirty="0">
                <a:solidFill>
                  <a:schemeClr val="tx1"/>
                </a:solidFill>
              </a:defRPr>
            </a:lvl1pPr>
          </a:lstStyle>
          <a:p>
            <a:pPr lvl="0"/>
            <a:r>
              <a:rPr lang="en-US" dirty="0"/>
              <a:t>Chapter/section divider or Statement/fact/quote, </a:t>
            </a:r>
            <a:br>
              <a:rPr lang="en-US" dirty="0"/>
            </a:br>
            <a:r>
              <a:rPr lang="en-US" dirty="0"/>
              <a:t>Ericsson Hilda Light 60pt, </a:t>
            </a:r>
            <a:br>
              <a:rPr lang="en-US" dirty="0"/>
            </a:br>
            <a:r>
              <a:rPr lang="en-US" dirty="0"/>
              <a:t>Ericsson Black, </a:t>
            </a:r>
            <a:br>
              <a:rPr lang="en-US" dirty="0"/>
            </a:br>
            <a:r>
              <a:rPr lang="en-US" dirty="0"/>
              <a:t>max 5-lines</a:t>
            </a:r>
          </a:p>
        </p:txBody>
      </p:sp>
      <p:sp>
        <p:nvSpPr>
          <p:cNvPr id="10" name="SubTitle_TM">
            <a:extLst>
              <a:ext uri="{FF2B5EF4-FFF2-40B4-BE49-F238E27FC236}">
                <a16:creationId xmlns:a16="http://schemas.microsoft.com/office/drawing/2014/main" id="{ED5DEA0B-CF0D-4EE6-B6A8-90BAF3DE8AF1}"/>
              </a:ext>
            </a:extLst>
          </p:cNvPr>
          <p:cNvSpPr>
            <a:spLocks noGrp="1" noChangeArrowheads="1"/>
          </p:cNvSpPr>
          <p:nvPr>
            <p:ph type="subTitle" idx="1" hasCustomPrompt="1"/>
          </p:nvPr>
        </p:nvSpPr>
        <p:spPr>
          <a:xfrm>
            <a:off x="479425" y="4149725"/>
            <a:ext cx="5472114" cy="2087563"/>
          </a:xfrm>
          <a:prstGeom prst="rect">
            <a:avLst/>
          </a:prstGeom>
        </p:spPr>
        <p:txBody>
          <a:bodyPr rIns="0" anchor="ctr"/>
          <a:lstStyle>
            <a:lvl1pPr marL="0" indent="0">
              <a:lnSpc>
                <a:spcPct val="100000"/>
              </a:lnSpc>
              <a:spcBef>
                <a:spcPts val="0"/>
              </a:spcBef>
              <a:buFont typeface="Ericsson Hilda Light" charset="0"/>
              <a:buNone/>
              <a:defRPr sz="2000" baseline="0">
                <a:solidFill>
                  <a:schemeClr val="tx1"/>
                </a:solidFill>
                <a:latin typeface="+mn-lt"/>
              </a:defRPr>
            </a:lvl1pPr>
          </a:lstStyle>
          <a:p>
            <a:r>
              <a:rPr lang="en-US" dirty="0"/>
              <a:t>Statement/quote source, </a:t>
            </a:r>
          </a:p>
          <a:p>
            <a:r>
              <a:rPr lang="en-US" dirty="0"/>
              <a:t>Ericsson Black, Ericsson Hilda 20pt</a:t>
            </a:r>
          </a:p>
        </p:txBody>
      </p:sp>
      <p:sp>
        <p:nvSpPr>
          <p:cNvPr id="4"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7AB1CD1C-AD0D-4C0E-8012-BDF9F1E4C38B}"/>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969711F8-4280-47F1-8814-3E716A135924}"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5" name="FirstDividerHider">
            <a:extLst>
              <a:ext uri="{FF2B5EF4-FFF2-40B4-BE49-F238E27FC236}">
                <a16:creationId xmlns:a16="http://schemas.microsoft.com/office/drawing/2014/main" id="{280FD398-9480-44AE-B01C-23BDC7D4B6B7}"/>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355176887"/>
      </p:ext>
    </p:extLst>
  </p:cSld>
  <p:clrMapOvr>
    <a:masterClrMapping/>
  </p:clrMapOvr>
  <p:hf sldNum="0" hdr="0" ft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hapter/Section Page">
    <p:spTree>
      <p:nvGrpSpPr>
        <p:cNvPr id="1" name=""/>
        <p:cNvGrpSpPr/>
        <p:nvPr/>
      </p:nvGrpSpPr>
      <p:grpSpPr>
        <a:xfrm>
          <a:off x="0" y="0"/>
          <a:ext cx="0" cy="0"/>
          <a:chOff x="0" y="0"/>
          <a:chExt cx="0" cy="0"/>
        </a:xfrm>
      </p:grpSpPr>
      <p:sp>
        <p:nvSpPr>
          <p:cNvPr id="22531" name="Title_TM"/>
          <p:cNvSpPr>
            <a:spLocks noGrp="1" noChangeArrowheads="1"/>
          </p:cNvSpPr>
          <p:nvPr>
            <p:ph type="ctrTitle" hasCustomPrompt="1"/>
          </p:nvPr>
        </p:nvSpPr>
        <p:spPr>
          <a:xfrm>
            <a:off x="479425" y="476251"/>
            <a:ext cx="8353425" cy="3457574"/>
          </a:xfrm>
          <a:noFill/>
          <a:ln w="9525">
            <a:noFill/>
            <a:miter lim="800000"/>
            <a:headEnd/>
            <a:tailEnd/>
          </a:ln>
        </p:spPr>
        <p:txBody>
          <a:bodyPr/>
          <a:lstStyle>
            <a:lvl1pPr>
              <a:defRPr lang="en-US" sz="6000" b="0" baseline="0" dirty="0">
                <a:solidFill>
                  <a:schemeClr val="tx1"/>
                </a:solidFill>
              </a:defRPr>
            </a:lvl1pPr>
          </a:lstStyle>
          <a:p>
            <a:pPr lvl="0"/>
            <a:r>
              <a:rPr lang="en-US" dirty="0"/>
              <a:t>Chapter/section, </a:t>
            </a:r>
            <a:br>
              <a:rPr lang="en-US" dirty="0"/>
            </a:br>
            <a:r>
              <a:rPr lang="en-US" dirty="0"/>
              <a:t>Ericsson Hilda Light 60pt, Ericsson Black, </a:t>
            </a:r>
            <a:br>
              <a:rPr lang="en-US" dirty="0"/>
            </a:br>
            <a:r>
              <a:rPr lang="en-US" dirty="0"/>
              <a:t>max 4-lines</a:t>
            </a:r>
          </a:p>
        </p:txBody>
      </p:sp>
      <p:sp>
        <p:nvSpPr>
          <p:cNvPr id="3"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76D5DBE1-F5A0-4F54-BCB1-8A4278408056}"/>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9880AEC3-16AF-45B7-8241-91551D2C807D}"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4" name="FirstDividerHider">
            <a:extLst>
              <a:ext uri="{FF2B5EF4-FFF2-40B4-BE49-F238E27FC236}">
                <a16:creationId xmlns:a16="http://schemas.microsoft.com/office/drawing/2014/main" id="{EBCE69E9-15BF-463F-B5D4-3C1F6E9F6B53}"/>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793964376"/>
      </p:ext>
    </p:extLst>
  </p:cSld>
  <p:clrMapOvr>
    <a:masterClrMapping/>
  </p:clrMapOvr>
  <p:hf sldNum="0"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69F42FFA-3DFB-4DB2-A942-F02200203C82}"/>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3137BB4E-AA22-496A-B5B2-6D571D8356AA}"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3" name="FirstDividerHider">
            <a:extLst>
              <a:ext uri="{FF2B5EF4-FFF2-40B4-BE49-F238E27FC236}">
                <a16:creationId xmlns:a16="http://schemas.microsoft.com/office/drawing/2014/main" id="{1B42E3D4-F1BA-4FA4-8629-042A5D955B23}"/>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859332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_SM"/>
          <p:cNvSpPr>
            <a:spLocks noGrp="1" noChangeArrowheads="1"/>
          </p:cNvSpPr>
          <p:nvPr>
            <p:ph type="title" hasCustomPrompt="1"/>
          </p:nvPr>
        </p:nvSpPr>
        <p:spPr bwMode="auto">
          <a:xfrm>
            <a:off x="479424" y="476250"/>
            <a:ext cx="8353425" cy="1081088"/>
          </a:xfrm>
          <a:prstGeom prst="rect">
            <a:avLst/>
          </a:prstGeom>
          <a:noFill/>
          <a:ln w="9525">
            <a:noFill/>
            <a:miter lim="800000"/>
            <a:headEnd/>
            <a:tailEnd/>
          </a:ln>
        </p:spPr>
        <p:txBody>
          <a:bodyPr vert="horz" wrap="square" lIns="72000" tIns="36000" rIns="0" bIns="0" numCol="1" anchor="t" anchorCtr="0" compatLnSpc="1">
            <a:prstTxWarp prst="textNoShape">
              <a:avLst/>
            </a:prstTxWarp>
            <a:noAutofit/>
          </a:bodyPr>
          <a:lstStyle>
            <a:lvl1pPr>
              <a:defRPr/>
            </a:lvl1pPr>
          </a:lstStyle>
          <a:p>
            <a:pPr lvl="0"/>
            <a:r>
              <a:rPr lang="en-US" dirty="0"/>
              <a:t>Slide title, Ericsson Hilda Light 40pt, Ericsson Black, max 2-lines</a:t>
            </a:r>
          </a:p>
        </p:txBody>
      </p:sp>
      <p:sp>
        <p:nvSpPr>
          <p:cNvPr id="3"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C44ECCE6-4D94-443E-8C20-CA233A5C0572}"/>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F2D3058D-E830-48DD-897A-97FCC06A1529}"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5" name="FirstDividerHider">
            <a:extLst>
              <a:ext uri="{FF2B5EF4-FFF2-40B4-BE49-F238E27FC236}">
                <a16:creationId xmlns:a16="http://schemas.microsoft.com/office/drawing/2014/main" id="{CA0A38D4-B093-4CE6-9935-648A137BFECE}"/>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4154561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4D93672-2A04-4EF3-916F-2C920729FB07}"/>
              </a:ext>
            </a:extLst>
          </p:cNvPr>
          <p:cNvSpPr/>
          <p:nvPr userDrawn="1"/>
        </p:nvSpPr>
        <p:spPr bwMode="auto">
          <a:xfrm>
            <a:off x="0" y="0"/>
            <a:ext cx="12192000" cy="6858000"/>
          </a:xfrm>
          <a:prstGeom prst="rect">
            <a:avLst/>
          </a:prstGeom>
          <a:solidFill>
            <a:schemeClr val="accent1"/>
          </a:solidFill>
          <a:ln w="12700" cap="flat" cmpd="sng" algn="ctr">
            <a:noFill/>
            <a:prstDash val="solid"/>
            <a:round/>
            <a:headEnd type="none" w="med" len="med"/>
            <a:tailEnd type="none" w="med" len="med"/>
          </a:ln>
          <a:effectLst/>
        </p:spPr>
        <p:txBody>
          <a:bodyPr wrap="none" lIns="72000" rIns="72000"/>
          <a:lstStyle/>
          <a:p>
            <a:pPr>
              <a:spcBef>
                <a:spcPct val="50000"/>
              </a:spcBef>
              <a:defRPr/>
            </a:pPr>
            <a:endParaRPr lang="en-US" dirty="0">
              <a:latin typeface="Ericsson Hilda Light" panose="00000400000000000000" pitchFamily="2" charset="0"/>
              <a:cs typeface="+mn-cs"/>
            </a:endParaRPr>
          </a:p>
        </p:txBody>
      </p:sp>
      <p:sp>
        <p:nvSpPr>
          <p:cNvPr id="4" name="Title_SM"/>
          <p:cNvSpPr>
            <a:spLocks noGrp="1" noChangeArrowheads="1"/>
          </p:cNvSpPr>
          <p:nvPr>
            <p:ph type="title" hasCustomPrompt="1"/>
          </p:nvPr>
        </p:nvSpPr>
        <p:spPr bwMode="auto">
          <a:xfrm>
            <a:off x="479424" y="476250"/>
            <a:ext cx="8353425"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solidFill>
                  <a:schemeClr val="bg1"/>
                </a:solidFill>
              </a:defRPr>
            </a:lvl1pPr>
          </a:lstStyle>
          <a:p>
            <a:pPr lvl="0"/>
            <a:r>
              <a:rPr lang="en-US" dirty="0"/>
              <a:t>Slide title, Ericsson Hilda Light 40pt, Ericsson Black, max 2-lines</a:t>
            </a:r>
          </a:p>
        </p:txBody>
      </p:sp>
      <p:pic>
        <p:nvPicPr>
          <p:cNvPr id="6" name="Graphic 5">
            <a:extLst>
              <a:ext uri="{FF2B5EF4-FFF2-40B4-BE49-F238E27FC236}">
                <a16:creationId xmlns:a16="http://schemas.microsoft.com/office/drawing/2014/main" id="{0613FB31-E723-434D-8FBC-0054A541634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87410" y="476250"/>
            <a:ext cx="261523" cy="261523"/>
          </a:xfrm>
          <a:prstGeom prst="rect">
            <a:avLst/>
          </a:prstGeom>
        </p:spPr>
      </p:pic>
      <p:sp>
        <p:nvSpPr>
          <p:cNvPr id="5"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56BFCB29-C939-4442-981C-DE6A97866D13}"/>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chemeClr val="bg1"/>
                </a:solidFill>
                <a:latin typeface="+mn-lt"/>
              </a:rPr>
              <a:t>  |  2020-01-10  |  Commercial in Confidence  |  Page </a:t>
            </a:r>
            <a:fld id="{11692138-C79B-489F-A579-EE4026D9676C}" type="slidenum">
              <a:rPr lang="en-US" sz="800" b="0" i="0" u="none" smtClean="0">
                <a:solidFill>
                  <a:schemeClr val="bg1"/>
                </a:solidFill>
                <a:latin typeface="+mn-lt"/>
              </a:rPr>
              <a:t>‹#›</a:t>
            </a:fld>
            <a:endParaRPr lang="en-US" sz="800" b="0" i="0" u="none" dirty="0">
              <a:solidFill>
                <a:schemeClr val="bg1"/>
              </a:solidFill>
              <a:latin typeface="+mn-lt"/>
            </a:endParaRPr>
          </a:p>
        </p:txBody>
      </p:sp>
      <p:sp>
        <p:nvSpPr>
          <p:cNvPr id="7" name="FirstDividerHider">
            <a:extLst>
              <a:ext uri="{FF2B5EF4-FFF2-40B4-BE49-F238E27FC236}">
                <a16:creationId xmlns:a16="http://schemas.microsoft.com/office/drawing/2014/main" id="{CDFB9A14-FAD3-478A-957D-C7B532F6669C}"/>
              </a:ext>
            </a:extLst>
          </p:cNvPr>
          <p:cNvSpPr/>
          <p:nvPr userDrawn="1"/>
        </p:nvSpPr>
        <p:spPr bwMode="auto">
          <a:xfrm>
            <a:off x="396000" y="6408751"/>
            <a:ext cx="79513" cy="262393"/>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5517331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4D93672-2A04-4EF3-916F-2C920729FB07}"/>
              </a:ext>
            </a:extLst>
          </p:cNvPr>
          <p:cNvSpPr/>
          <p:nvPr userDrawn="1"/>
        </p:nvSpPr>
        <p:spPr bwMode="auto">
          <a:xfrm>
            <a:off x="0" y="0"/>
            <a:ext cx="12192000" cy="6858000"/>
          </a:xfrm>
          <a:prstGeom prst="rect">
            <a:avLst/>
          </a:prstGeom>
          <a:solidFill>
            <a:schemeClr val="accent2"/>
          </a:solidFill>
          <a:ln w="12700" cap="flat" cmpd="sng" algn="ctr">
            <a:noFill/>
            <a:prstDash val="solid"/>
            <a:round/>
            <a:headEnd type="none" w="med" len="med"/>
            <a:tailEnd type="none" w="med" len="med"/>
          </a:ln>
          <a:effectLst/>
        </p:spPr>
        <p:txBody>
          <a:bodyPr wrap="none" lIns="72000" rIns="72000"/>
          <a:lstStyle/>
          <a:p>
            <a:pPr>
              <a:spcBef>
                <a:spcPct val="50000"/>
              </a:spcBef>
              <a:defRPr/>
            </a:pPr>
            <a:endParaRPr lang="en-US" dirty="0">
              <a:latin typeface="Ericsson Hilda Light" panose="00000400000000000000" pitchFamily="2" charset="0"/>
              <a:cs typeface="+mn-cs"/>
            </a:endParaRPr>
          </a:p>
        </p:txBody>
      </p:sp>
      <p:sp>
        <p:nvSpPr>
          <p:cNvPr id="4" name="Title_SM"/>
          <p:cNvSpPr>
            <a:spLocks noGrp="1" noChangeArrowheads="1"/>
          </p:cNvSpPr>
          <p:nvPr>
            <p:ph type="title" hasCustomPrompt="1"/>
          </p:nvPr>
        </p:nvSpPr>
        <p:spPr bwMode="auto">
          <a:xfrm>
            <a:off x="479424" y="476250"/>
            <a:ext cx="8353425"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solidFill>
                  <a:schemeClr val="bg1"/>
                </a:solidFill>
              </a:defRPr>
            </a:lvl1pPr>
          </a:lstStyle>
          <a:p>
            <a:pPr lvl="0"/>
            <a:r>
              <a:rPr lang="en-US" dirty="0"/>
              <a:t>Slide title, Ericsson Hilda Light 40pt, Ericsson Black, max 2-lines</a:t>
            </a:r>
          </a:p>
        </p:txBody>
      </p:sp>
      <p:pic>
        <p:nvPicPr>
          <p:cNvPr id="6" name="Graphic 5">
            <a:extLst>
              <a:ext uri="{FF2B5EF4-FFF2-40B4-BE49-F238E27FC236}">
                <a16:creationId xmlns:a16="http://schemas.microsoft.com/office/drawing/2014/main" id="{82EAEE37-7D1D-49D7-BEC8-7A88843E383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87410" y="476250"/>
            <a:ext cx="261523" cy="261523"/>
          </a:xfrm>
          <a:prstGeom prst="rect">
            <a:avLst/>
          </a:prstGeom>
        </p:spPr>
      </p:pic>
      <p:sp>
        <p:nvSpPr>
          <p:cNvPr id="5"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D4262351-4A54-4EAA-990E-D909E1CAD758}"/>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chemeClr val="bg1"/>
                </a:solidFill>
                <a:latin typeface="+mn-lt"/>
              </a:rPr>
              <a:t>  |  2020-01-10  |  Commercial in Confidence  |  Page </a:t>
            </a:r>
            <a:fld id="{F7883153-47CF-4E31-9485-EC1DA4E9AB0D}" type="slidenum">
              <a:rPr lang="en-US" sz="800" b="0" i="0" u="none" smtClean="0">
                <a:solidFill>
                  <a:schemeClr val="bg1"/>
                </a:solidFill>
                <a:latin typeface="+mn-lt"/>
              </a:rPr>
              <a:t>‹#›</a:t>
            </a:fld>
            <a:endParaRPr lang="en-US" sz="800" b="0" i="0" u="none" dirty="0">
              <a:solidFill>
                <a:schemeClr val="bg1"/>
              </a:solidFill>
              <a:latin typeface="+mn-lt"/>
            </a:endParaRPr>
          </a:p>
        </p:txBody>
      </p:sp>
      <p:sp>
        <p:nvSpPr>
          <p:cNvPr id="7" name="FirstDividerHider">
            <a:extLst>
              <a:ext uri="{FF2B5EF4-FFF2-40B4-BE49-F238E27FC236}">
                <a16:creationId xmlns:a16="http://schemas.microsoft.com/office/drawing/2014/main" id="{26AD250A-4DBC-40DE-AFFC-E7624FE87538}"/>
              </a:ext>
            </a:extLst>
          </p:cNvPr>
          <p:cNvSpPr/>
          <p:nvPr userDrawn="1"/>
        </p:nvSpPr>
        <p:spPr bwMode="auto">
          <a:xfrm>
            <a:off x="396000" y="6408751"/>
            <a:ext cx="79513" cy="262393"/>
          </a:xfrm>
          <a:prstGeom prst="rect">
            <a:avLst/>
          </a:prstGeom>
          <a:solidFill>
            <a:schemeClr val="accent2"/>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6739243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4D93672-2A04-4EF3-916F-2C920729FB07}"/>
              </a:ext>
            </a:extLst>
          </p:cNvPr>
          <p:cNvSpPr/>
          <p:nvPr userDrawn="1"/>
        </p:nvSpPr>
        <p:spPr bwMode="auto">
          <a:xfrm>
            <a:off x="0" y="0"/>
            <a:ext cx="12192000" cy="6858000"/>
          </a:xfrm>
          <a:prstGeom prst="rect">
            <a:avLst/>
          </a:prstGeom>
          <a:solidFill>
            <a:schemeClr val="accent3"/>
          </a:solidFill>
          <a:ln w="12700" cap="flat" cmpd="sng" algn="ctr">
            <a:noFill/>
            <a:prstDash val="solid"/>
            <a:round/>
            <a:headEnd type="none" w="med" len="med"/>
            <a:tailEnd type="none" w="med" len="med"/>
          </a:ln>
          <a:effectLst/>
        </p:spPr>
        <p:txBody>
          <a:bodyPr wrap="none" lIns="72000" rIns="72000"/>
          <a:lstStyle/>
          <a:p>
            <a:pPr>
              <a:spcBef>
                <a:spcPct val="50000"/>
              </a:spcBef>
              <a:defRPr/>
            </a:pPr>
            <a:endParaRPr lang="en-US" dirty="0">
              <a:latin typeface="Ericsson Hilda Light" panose="00000400000000000000" pitchFamily="2" charset="0"/>
              <a:cs typeface="+mn-cs"/>
            </a:endParaRPr>
          </a:p>
        </p:txBody>
      </p:sp>
      <p:sp>
        <p:nvSpPr>
          <p:cNvPr id="4" name="Title_SM"/>
          <p:cNvSpPr>
            <a:spLocks noGrp="1" noChangeArrowheads="1"/>
          </p:cNvSpPr>
          <p:nvPr>
            <p:ph type="title" hasCustomPrompt="1"/>
          </p:nvPr>
        </p:nvSpPr>
        <p:spPr bwMode="auto">
          <a:xfrm>
            <a:off x="479424" y="476250"/>
            <a:ext cx="8353425"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solidFill>
                  <a:schemeClr val="bg1"/>
                </a:solidFill>
              </a:defRPr>
            </a:lvl1pPr>
          </a:lstStyle>
          <a:p>
            <a:pPr lvl="0"/>
            <a:r>
              <a:rPr lang="en-US" dirty="0"/>
              <a:t>Slide title, Ericsson Hilda Light 40pt, Ericsson Black, max 2-lines</a:t>
            </a:r>
          </a:p>
        </p:txBody>
      </p:sp>
      <p:pic>
        <p:nvPicPr>
          <p:cNvPr id="6" name="Graphic 5">
            <a:extLst>
              <a:ext uri="{FF2B5EF4-FFF2-40B4-BE49-F238E27FC236}">
                <a16:creationId xmlns:a16="http://schemas.microsoft.com/office/drawing/2014/main" id="{A44C7C5B-04BF-4F0E-888E-CE87D0EF1DA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87410" y="476250"/>
            <a:ext cx="261523" cy="261523"/>
          </a:xfrm>
          <a:prstGeom prst="rect">
            <a:avLst/>
          </a:prstGeom>
        </p:spPr>
      </p:pic>
      <p:sp>
        <p:nvSpPr>
          <p:cNvPr id="5"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128B6DA1-0170-4C5B-ABCB-83F1E4B0ECBB}"/>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chemeClr val="bg1"/>
                </a:solidFill>
                <a:latin typeface="+mn-lt"/>
              </a:rPr>
              <a:t>  |  2020-01-10  |  Commercial in Confidence  |  Page </a:t>
            </a:r>
            <a:fld id="{3E35A73E-E72B-4350-AD45-352313088202}" type="slidenum">
              <a:rPr lang="en-US" sz="800" b="0" i="0" u="none" smtClean="0">
                <a:solidFill>
                  <a:schemeClr val="bg1"/>
                </a:solidFill>
                <a:latin typeface="+mn-lt"/>
              </a:rPr>
              <a:t>‹#›</a:t>
            </a:fld>
            <a:endParaRPr lang="en-US" sz="800" b="0" i="0" u="none" dirty="0">
              <a:solidFill>
                <a:schemeClr val="bg1"/>
              </a:solidFill>
              <a:latin typeface="+mn-lt"/>
            </a:endParaRPr>
          </a:p>
        </p:txBody>
      </p:sp>
      <p:sp>
        <p:nvSpPr>
          <p:cNvPr id="7" name="FirstDividerHider">
            <a:extLst>
              <a:ext uri="{FF2B5EF4-FFF2-40B4-BE49-F238E27FC236}">
                <a16:creationId xmlns:a16="http://schemas.microsoft.com/office/drawing/2014/main" id="{1DDC2944-9064-423F-8989-C84E9A8FA793}"/>
              </a:ext>
            </a:extLst>
          </p:cNvPr>
          <p:cNvSpPr/>
          <p:nvPr userDrawn="1"/>
        </p:nvSpPr>
        <p:spPr bwMode="auto">
          <a:xfrm>
            <a:off x="396000" y="6408751"/>
            <a:ext cx="79513" cy="262393"/>
          </a:xfrm>
          <a:prstGeom prst="rect">
            <a:avLst/>
          </a:prstGeom>
          <a:solidFill>
            <a:schemeClr val="accent3"/>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5265974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4D93672-2A04-4EF3-916F-2C920729FB07}"/>
              </a:ext>
            </a:extLst>
          </p:cNvPr>
          <p:cNvSpPr/>
          <p:nvPr userDrawn="1"/>
        </p:nvSpPr>
        <p:spPr bwMode="auto">
          <a:xfrm>
            <a:off x="0" y="0"/>
            <a:ext cx="12192000" cy="6858000"/>
          </a:xfrm>
          <a:prstGeom prst="rect">
            <a:avLst/>
          </a:prstGeom>
          <a:solidFill>
            <a:schemeClr val="accent4"/>
          </a:solidFill>
          <a:ln w="12700" cap="flat" cmpd="sng" algn="ctr">
            <a:noFill/>
            <a:prstDash val="solid"/>
            <a:round/>
            <a:headEnd type="none" w="med" len="med"/>
            <a:tailEnd type="none" w="med" len="med"/>
          </a:ln>
          <a:effectLst/>
        </p:spPr>
        <p:txBody>
          <a:bodyPr wrap="none" lIns="72000" rIns="72000"/>
          <a:lstStyle/>
          <a:p>
            <a:pPr>
              <a:spcBef>
                <a:spcPct val="50000"/>
              </a:spcBef>
              <a:defRPr/>
            </a:pPr>
            <a:endParaRPr lang="en-US" dirty="0">
              <a:latin typeface="Ericsson Hilda Light" panose="00000400000000000000" pitchFamily="2" charset="0"/>
              <a:cs typeface="+mn-cs"/>
            </a:endParaRPr>
          </a:p>
        </p:txBody>
      </p:sp>
      <p:sp>
        <p:nvSpPr>
          <p:cNvPr id="4" name="Title_SM"/>
          <p:cNvSpPr>
            <a:spLocks noGrp="1" noChangeArrowheads="1"/>
          </p:cNvSpPr>
          <p:nvPr>
            <p:ph type="title" hasCustomPrompt="1"/>
          </p:nvPr>
        </p:nvSpPr>
        <p:spPr bwMode="auto">
          <a:xfrm>
            <a:off x="479424" y="476250"/>
            <a:ext cx="8353425"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solidFill>
                  <a:schemeClr val="bg1"/>
                </a:solidFill>
              </a:defRPr>
            </a:lvl1pPr>
          </a:lstStyle>
          <a:p>
            <a:pPr lvl="0"/>
            <a:r>
              <a:rPr lang="en-US" dirty="0"/>
              <a:t>Slide title, Ericsson Hilda Light 40pt, Ericsson Black, max 2-lines</a:t>
            </a:r>
          </a:p>
        </p:txBody>
      </p:sp>
      <p:pic>
        <p:nvPicPr>
          <p:cNvPr id="6" name="Graphic 5">
            <a:extLst>
              <a:ext uri="{FF2B5EF4-FFF2-40B4-BE49-F238E27FC236}">
                <a16:creationId xmlns:a16="http://schemas.microsoft.com/office/drawing/2014/main" id="{765A3682-3283-4350-B37F-DCABDCB15F6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87410" y="476250"/>
            <a:ext cx="261523" cy="261523"/>
          </a:xfrm>
          <a:prstGeom prst="rect">
            <a:avLst/>
          </a:prstGeom>
        </p:spPr>
      </p:pic>
      <p:sp>
        <p:nvSpPr>
          <p:cNvPr id="5"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8F93BC53-EE81-4467-94F1-401BB6631310}"/>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chemeClr val="bg1"/>
                </a:solidFill>
                <a:latin typeface="+mn-lt"/>
              </a:rPr>
              <a:t>  |  2020-01-10  |  Commercial in Confidence  |  Page </a:t>
            </a:r>
            <a:fld id="{4B5C7F30-D803-469E-9EE0-A7910B8B2917}" type="slidenum">
              <a:rPr lang="en-US" sz="800" b="0" i="0" u="none" smtClean="0">
                <a:solidFill>
                  <a:schemeClr val="bg1"/>
                </a:solidFill>
                <a:latin typeface="+mn-lt"/>
              </a:rPr>
              <a:t>‹#›</a:t>
            </a:fld>
            <a:endParaRPr lang="en-US" sz="800" b="0" i="0" u="none" dirty="0">
              <a:solidFill>
                <a:schemeClr val="bg1"/>
              </a:solidFill>
              <a:latin typeface="+mn-lt"/>
            </a:endParaRPr>
          </a:p>
        </p:txBody>
      </p:sp>
      <p:sp>
        <p:nvSpPr>
          <p:cNvPr id="7" name="FirstDividerHider">
            <a:extLst>
              <a:ext uri="{FF2B5EF4-FFF2-40B4-BE49-F238E27FC236}">
                <a16:creationId xmlns:a16="http://schemas.microsoft.com/office/drawing/2014/main" id="{28FE6F9E-68CB-4EDC-92EF-E3371EEA23DA}"/>
              </a:ext>
            </a:extLst>
          </p:cNvPr>
          <p:cNvSpPr/>
          <p:nvPr userDrawn="1"/>
        </p:nvSpPr>
        <p:spPr bwMode="auto">
          <a:xfrm>
            <a:off x="396000" y="6408751"/>
            <a:ext cx="79513" cy="262393"/>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4768382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4D93672-2A04-4EF3-916F-2C920729FB07}"/>
              </a:ext>
            </a:extLst>
          </p:cNvPr>
          <p:cNvSpPr/>
          <p:nvPr userDrawn="1"/>
        </p:nvSpPr>
        <p:spPr bwMode="auto">
          <a:xfrm>
            <a:off x="0" y="0"/>
            <a:ext cx="12192000" cy="6858000"/>
          </a:xfrm>
          <a:prstGeom prst="rect">
            <a:avLst/>
          </a:prstGeom>
          <a:solidFill>
            <a:schemeClr val="accent5"/>
          </a:solidFill>
          <a:ln w="12700" cap="flat" cmpd="sng" algn="ctr">
            <a:noFill/>
            <a:prstDash val="solid"/>
            <a:round/>
            <a:headEnd type="none" w="med" len="med"/>
            <a:tailEnd type="none" w="med" len="med"/>
          </a:ln>
          <a:effectLst/>
        </p:spPr>
        <p:txBody>
          <a:bodyPr wrap="none" lIns="72000" rIns="72000"/>
          <a:lstStyle/>
          <a:p>
            <a:pPr>
              <a:spcBef>
                <a:spcPct val="50000"/>
              </a:spcBef>
              <a:defRPr/>
            </a:pPr>
            <a:endParaRPr lang="en-US" dirty="0">
              <a:latin typeface="Ericsson Hilda Light" panose="00000400000000000000" pitchFamily="2" charset="0"/>
              <a:cs typeface="+mn-cs"/>
            </a:endParaRPr>
          </a:p>
        </p:txBody>
      </p:sp>
      <p:sp>
        <p:nvSpPr>
          <p:cNvPr id="4" name="Title_SM"/>
          <p:cNvSpPr>
            <a:spLocks noGrp="1" noChangeArrowheads="1"/>
          </p:cNvSpPr>
          <p:nvPr>
            <p:ph type="title" hasCustomPrompt="1"/>
          </p:nvPr>
        </p:nvSpPr>
        <p:spPr bwMode="auto">
          <a:xfrm>
            <a:off x="479424" y="476250"/>
            <a:ext cx="8353425"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solidFill>
                  <a:schemeClr val="bg1"/>
                </a:solidFill>
              </a:defRPr>
            </a:lvl1pPr>
          </a:lstStyle>
          <a:p>
            <a:pPr lvl="0"/>
            <a:r>
              <a:rPr lang="en-US" dirty="0"/>
              <a:t>Slide title, Ericsson Hilda Light 40pt, Ericsson Black, max 2-lines</a:t>
            </a:r>
          </a:p>
        </p:txBody>
      </p:sp>
      <p:pic>
        <p:nvPicPr>
          <p:cNvPr id="6" name="Graphic 5">
            <a:extLst>
              <a:ext uri="{FF2B5EF4-FFF2-40B4-BE49-F238E27FC236}">
                <a16:creationId xmlns:a16="http://schemas.microsoft.com/office/drawing/2014/main" id="{6B1A279A-6DFF-44E2-AFD5-C14BD71050E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87410" y="476250"/>
            <a:ext cx="261523" cy="261523"/>
          </a:xfrm>
          <a:prstGeom prst="rect">
            <a:avLst/>
          </a:prstGeom>
        </p:spPr>
      </p:pic>
      <p:sp>
        <p:nvSpPr>
          <p:cNvPr id="5"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064BC3BB-EB1F-4C03-845A-197D7CB3D7FF}"/>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chemeClr val="bg1"/>
                </a:solidFill>
                <a:latin typeface="+mn-lt"/>
              </a:rPr>
              <a:t>  |  2020-01-10  |  Commercial in Confidence  |  Page </a:t>
            </a:r>
            <a:fld id="{CCEFD52E-3A09-4488-AC5D-E67A9BB071BF}" type="slidenum">
              <a:rPr lang="en-US" sz="800" b="0" i="0" u="none" smtClean="0">
                <a:solidFill>
                  <a:schemeClr val="bg1"/>
                </a:solidFill>
                <a:latin typeface="+mn-lt"/>
              </a:rPr>
              <a:t>‹#›</a:t>
            </a:fld>
            <a:endParaRPr lang="en-US" sz="800" b="0" i="0" u="none" dirty="0">
              <a:solidFill>
                <a:schemeClr val="bg1"/>
              </a:solidFill>
              <a:latin typeface="+mn-lt"/>
            </a:endParaRPr>
          </a:p>
        </p:txBody>
      </p:sp>
      <p:sp>
        <p:nvSpPr>
          <p:cNvPr id="7" name="FirstDividerHider">
            <a:extLst>
              <a:ext uri="{FF2B5EF4-FFF2-40B4-BE49-F238E27FC236}">
                <a16:creationId xmlns:a16="http://schemas.microsoft.com/office/drawing/2014/main" id="{10F60CD3-0F2D-42D6-B39D-C861213831E0}"/>
              </a:ext>
            </a:extLst>
          </p:cNvPr>
          <p:cNvSpPr/>
          <p:nvPr userDrawn="1"/>
        </p:nvSpPr>
        <p:spPr bwMode="auto">
          <a:xfrm>
            <a:off x="396000" y="6408751"/>
            <a:ext cx="79513" cy="262393"/>
          </a:xfrm>
          <a:prstGeom prst="rect">
            <a:avLst/>
          </a:prstGeom>
          <a:solidFill>
            <a:schemeClr val="accent5"/>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501140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Page w. white text">
    <p:bg>
      <p:bgPr>
        <a:solidFill>
          <a:schemeClr val="tx1"/>
        </a:solidFill>
        <a:effectLst/>
      </p:bgPr>
    </p:bg>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FB327327-50E0-4AA3-A3F9-F297582FC782}"/>
              </a:ext>
            </a:extLst>
          </p:cNvPr>
          <p:cNvSpPr>
            <a:spLocks noGrp="1"/>
          </p:cNvSpPr>
          <p:nvPr>
            <p:ph sz="quarter" idx="13" hasCustomPrompt="1"/>
          </p:nvPr>
        </p:nvSpPr>
        <p:spPr>
          <a:xfrm>
            <a:off x="0" y="0"/>
            <a:ext cx="12192000" cy="6858000"/>
          </a:xfrm>
          <a:prstGeom prst="rect">
            <a:avLst/>
          </a:prstGeom>
        </p:spPr>
        <p:txBody>
          <a:bodyPr/>
          <a:lstStyle>
            <a:lvl1pPr marL="0" indent="0">
              <a:buNone/>
              <a:defRPr/>
            </a:lvl1pPr>
            <a:lvl2pPr>
              <a:defRPr/>
            </a:lvl2pPr>
            <a:lvl3pPr>
              <a:defRPr/>
            </a:lvl3pPr>
            <a:lvl4pPr>
              <a:defRPr/>
            </a:lvl4pPr>
            <a:lvl5pPr>
              <a:defRPr/>
            </a:lvl5pPr>
          </a:lstStyle>
          <a:p>
            <a:pPr lvl="0"/>
            <a:r>
              <a:rPr lang="en-US" dirty="0"/>
              <a:t> </a:t>
            </a:r>
          </a:p>
        </p:txBody>
      </p:sp>
      <p:sp>
        <p:nvSpPr>
          <p:cNvPr id="22531" name="Title_TM"/>
          <p:cNvSpPr>
            <a:spLocks noGrp="1" noChangeArrowheads="1"/>
          </p:cNvSpPr>
          <p:nvPr>
            <p:ph type="ctrTitle" hasCustomPrompt="1"/>
          </p:nvPr>
        </p:nvSpPr>
        <p:spPr>
          <a:xfrm>
            <a:off x="479425" y="476250"/>
            <a:ext cx="8353426" cy="3456000"/>
          </a:xfrm>
        </p:spPr>
        <p:txBody>
          <a:bodyPr/>
          <a:lstStyle>
            <a:lvl1pPr>
              <a:lnSpc>
                <a:spcPct val="85000"/>
              </a:lnSpc>
              <a:defRPr sz="8000" b="0" kern="1400" spc="-160" baseline="0">
                <a:solidFill>
                  <a:schemeClr val="bg1"/>
                </a:solidFill>
                <a:latin typeface="+mj-lt"/>
              </a:defRPr>
            </a:lvl1pPr>
          </a:lstStyle>
          <a:p>
            <a:r>
              <a:rPr lang="en-US" dirty="0"/>
              <a:t>Title page,   Ericsson Hilda Light 80pt, max 3-lines</a:t>
            </a:r>
          </a:p>
        </p:txBody>
      </p:sp>
      <p:sp>
        <p:nvSpPr>
          <p:cNvPr id="22530" name="SubTitle_TM"/>
          <p:cNvSpPr>
            <a:spLocks noGrp="1" noChangeArrowheads="1"/>
          </p:cNvSpPr>
          <p:nvPr>
            <p:ph type="subTitle" idx="1" hasCustomPrompt="1"/>
          </p:nvPr>
        </p:nvSpPr>
        <p:spPr>
          <a:xfrm>
            <a:off x="479425" y="4149725"/>
            <a:ext cx="5472114" cy="2087563"/>
          </a:xfrm>
          <a:prstGeom prst="rect">
            <a:avLst/>
          </a:prstGeom>
        </p:spPr>
        <p:txBody>
          <a:bodyPr lIns="72000" anchor="t"/>
          <a:lstStyle>
            <a:lvl1pPr marL="0" indent="0">
              <a:lnSpc>
                <a:spcPct val="100000"/>
              </a:lnSpc>
              <a:spcBef>
                <a:spcPts val="0"/>
              </a:spcBef>
              <a:buFont typeface="Ericsson Hilda Light" charset="0"/>
              <a:buNone/>
              <a:defRPr sz="2000" baseline="0">
                <a:solidFill>
                  <a:schemeClr val="bg1"/>
                </a:solidFill>
                <a:latin typeface="+mn-lt"/>
              </a:defRPr>
            </a:lvl1pPr>
          </a:lstStyle>
          <a:p>
            <a:r>
              <a:rPr lang="en-US" dirty="0"/>
              <a:t>Presentation description/subtitle</a:t>
            </a:r>
            <a:br>
              <a:rPr lang="en-US" dirty="0"/>
            </a:br>
            <a:r>
              <a:rPr lang="en-US" dirty="0"/>
              <a:t>Ericsson Hilda 20pt</a:t>
            </a:r>
          </a:p>
        </p:txBody>
      </p:sp>
      <p:pic>
        <p:nvPicPr>
          <p:cNvPr id="10" name="Graphic 9">
            <a:extLst>
              <a:ext uri="{FF2B5EF4-FFF2-40B4-BE49-F238E27FC236}">
                <a16:creationId xmlns:a16="http://schemas.microsoft.com/office/drawing/2014/main" id="{E29FEEAB-1C1F-4153-BC50-6FCDEAC19C8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87410" y="476250"/>
            <a:ext cx="261523" cy="261523"/>
          </a:xfrm>
          <a:prstGeom prst="rect">
            <a:avLst/>
          </a:prstGeom>
        </p:spPr>
      </p:pic>
      <p:sp>
        <p:nvSpPr>
          <p:cNvPr id="9" name="Content Placeholder 2">
            <a:extLst>
              <a:ext uri="{FF2B5EF4-FFF2-40B4-BE49-F238E27FC236}">
                <a16:creationId xmlns:a16="http://schemas.microsoft.com/office/drawing/2014/main" id="{07AC4DB9-933C-4680-A281-C11929BCC2F5}"/>
              </a:ext>
            </a:extLst>
          </p:cNvPr>
          <p:cNvSpPr>
            <a:spLocks noGrp="1"/>
          </p:cNvSpPr>
          <p:nvPr>
            <p:ph sz="quarter" idx="10" hasCustomPrompt="1"/>
          </p:nvPr>
        </p:nvSpPr>
        <p:spPr>
          <a:xfrm>
            <a:off x="6240463" y="6264000"/>
            <a:ext cx="1910479" cy="262800"/>
          </a:xfrm>
          <a:prstGeom prst="rect">
            <a:avLst/>
          </a:prstGeom>
        </p:spPr>
        <p:txBody>
          <a:bodyPr wrap="none" tIns="0" bIns="0" anchor="ctr" anchorCtr="0"/>
          <a:lstStyle>
            <a:lvl1pPr marL="0" indent="0" algn="r">
              <a:buNone/>
              <a:defRPr sz="1200">
                <a:solidFill>
                  <a:schemeClr val="bg1"/>
                </a:solidFill>
                <a:latin typeface="+mn-lt"/>
              </a:defRPr>
            </a:lvl1pPr>
          </a:lstStyle>
          <a:p>
            <a:r>
              <a:rPr lang="en-US" dirty="0"/>
              <a:t>Speaker name</a:t>
            </a:r>
          </a:p>
        </p:txBody>
      </p:sp>
      <p:sp>
        <p:nvSpPr>
          <p:cNvPr id="11" name="Content Placeholder 11">
            <a:extLst>
              <a:ext uri="{FF2B5EF4-FFF2-40B4-BE49-F238E27FC236}">
                <a16:creationId xmlns:a16="http://schemas.microsoft.com/office/drawing/2014/main" id="{7B568BB6-C8A4-4545-B025-7D97CC4692BC}"/>
              </a:ext>
            </a:extLst>
          </p:cNvPr>
          <p:cNvSpPr>
            <a:spLocks noGrp="1"/>
          </p:cNvSpPr>
          <p:nvPr>
            <p:ph sz="quarter" idx="11" hasCustomPrompt="1"/>
          </p:nvPr>
        </p:nvSpPr>
        <p:spPr>
          <a:xfrm>
            <a:off x="8229600" y="6264000"/>
            <a:ext cx="2515041" cy="262800"/>
          </a:xfrm>
          <a:prstGeom prst="rect">
            <a:avLst/>
          </a:prstGeom>
          <a:noFill/>
          <a:ln w="9525">
            <a:noFill/>
            <a:miter lim="800000"/>
            <a:headEnd/>
            <a:tailEnd/>
          </a:ln>
        </p:spPr>
        <p:txBody>
          <a:bodyPr tIns="0" rIns="0" bIns="0" anchor="ctr" anchorCtr="0"/>
          <a:lstStyle>
            <a:lvl1pPr marL="0" indent="0" algn="ctr">
              <a:buNone/>
              <a:defRPr lang="en-US" sz="1200" dirty="0">
                <a:solidFill>
                  <a:schemeClr val="bg1"/>
                </a:solidFill>
                <a:latin typeface="+mn-lt"/>
              </a:defRPr>
            </a:lvl1pPr>
          </a:lstStyle>
          <a:p>
            <a:r>
              <a:rPr lang="en-US" dirty="0"/>
              <a:t>Organization</a:t>
            </a:r>
          </a:p>
        </p:txBody>
      </p:sp>
      <p:sp>
        <p:nvSpPr>
          <p:cNvPr id="13" name="Content Placeholder 11">
            <a:extLst>
              <a:ext uri="{FF2B5EF4-FFF2-40B4-BE49-F238E27FC236}">
                <a16:creationId xmlns:a16="http://schemas.microsoft.com/office/drawing/2014/main" id="{D51585B7-9911-4BC2-ACC7-3D991408BDDF}"/>
              </a:ext>
            </a:extLst>
          </p:cNvPr>
          <p:cNvSpPr>
            <a:spLocks noGrp="1"/>
          </p:cNvSpPr>
          <p:nvPr>
            <p:ph sz="quarter" idx="12" hasCustomPrompt="1"/>
          </p:nvPr>
        </p:nvSpPr>
        <p:spPr>
          <a:xfrm>
            <a:off x="10811951" y="6264000"/>
            <a:ext cx="897503" cy="262800"/>
          </a:xfrm>
          <a:prstGeom prst="rect">
            <a:avLst/>
          </a:prstGeom>
          <a:noFill/>
          <a:ln w="9525">
            <a:noFill/>
            <a:miter lim="800000"/>
            <a:headEnd/>
            <a:tailEnd/>
          </a:ln>
        </p:spPr>
        <p:txBody>
          <a:bodyPr wrap="none" tIns="0" rIns="0" bIns="0" anchor="ctr" anchorCtr="0"/>
          <a:lstStyle>
            <a:lvl1pPr marL="0" indent="0" algn="ctr">
              <a:buNone/>
              <a:defRPr lang="en-US" sz="1200" dirty="0">
                <a:solidFill>
                  <a:schemeClr val="bg1"/>
                </a:solidFill>
                <a:latin typeface="+mn-lt"/>
              </a:defRPr>
            </a:lvl1pPr>
          </a:lstStyle>
          <a:p>
            <a:pPr lvl="0"/>
            <a:r>
              <a:rPr lang="en-US" dirty="0"/>
              <a:t>YYYY-MM-DD</a:t>
            </a:r>
          </a:p>
        </p:txBody>
      </p:sp>
      <p:sp>
        <p:nvSpPr>
          <p:cNvPr id="14"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89DFBA61-B916-44BD-A1D9-F41D32B7BCB6}"/>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chemeClr val="bg1"/>
                </a:solidFill>
                <a:latin typeface="+mn-lt"/>
              </a:rPr>
              <a:t>  |  2020-01-10  |  Commercial in Confidence  |  Page </a:t>
            </a:r>
            <a:fld id="{8CFFBFD6-95C8-4AC0-B541-A74C6F39C51C}" type="slidenum">
              <a:rPr lang="en-US" sz="800" b="0" i="0" u="none" smtClean="0">
                <a:solidFill>
                  <a:schemeClr val="bg1"/>
                </a:solidFill>
                <a:latin typeface="+mn-lt"/>
              </a:rPr>
              <a:t>‹#›</a:t>
            </a:fld>
            <a:endParaRPr lang="en-US" sz="800" b="0" i="0" u="none" dirty="0">
              <a:solidFill>
                <a:schemeClr val="bg1"/>
              </a:solidFill>
              <a:latin typeface="+mn-lt"/>
            </a:endParaRPr>
          </a:p>
        </p:txBody>
      </p:sp>
      <p:sp>
        <p:nvSpPr>
          <p:cNvPr id="15" name="FirstDividerHider">
            <a:extLst>
              <a:ext uri="{FF2B5EF4-FFF2-40B4-BE49-F238E27FC236}">
                <a16:creationId xmlns:a16="http://schemas.microsoft.com/office/drawing/2014/main" id="{27FCDB26-E6AD-44EC-BD53-56F02C5E322F}"/>
              </a:ext>
            </a:extLst>
          </p:cNvPr>
          <p:cNvSpPr/>
          <p:nvPr userDrawn="1"/>
        </p:nvSpPr>
        <p:spPr bwMode="auto">
          <a:xfrm>
            <a:off x="396000" y="6408751"/>
            <a:ext cx="79513" cy="262393"/>
          </a:xfrm>
          <a:prstGeom prst="rect">
            <a:avLst/>
          </a:prstGeom>
          <a:solidFill>
            <a:schemeClr val="tx2"/>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787326472"/>
      </p:ext>
    </p:extLst>
  </p:cSld>
  <p:clrMapOvr>
    <a:masterClrMapping/>
  </p:clrMapOvr>
  <p:hf sldNum="0" hdr="0" ftr="0"/>
  <p:extLst mod="1">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_Title Onl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4D93672-2A04-4EF3-916F-2C920729FB07}"/>
              </a:ext>
            </a:extLst>
          </p:cNvPr>
          <p:cNvSpPr/>
          <p:nvPr userDrawn="1"/>
        </p:nvSpPr>
        <p:spPr bwMode="auto">
          <a:xfrm>
            <a:off x="0" y="0"/>
            <a:ext cx="12192000" cy="6858000"/>
          </a:xfrm>
          <a:prstGeom prst="rect">
            <a:avLst/>
          </a:prstGeom>
          <a:solidFill>
            <a:schemeClr val="accent6"/>
          </a:solidFill>
          <a:ln w="12700" cap="flat" cmpd="sng" algn="ctr">
            <a:noFill/>
            <a:prstDash val="solid"/>
            <a:round/>
            <a:headEnd type="none" w="med" len="med"/>
            <a:tailEnd type="none" w="med" len="med"/>
          </a:ln>
          <a:effectLst/>
        </p:spPr>
        <p:txBody>
          <a:bodyPr wrap="none" lIns="72000" rIns="72000"/>
          <a:lstStyle/>
          <a:p>
            <a:pPr>
              <a:spcBef>
                <a:spcPct val="50000"/>
              </a:spcBef>
              <a:defRPr/>
            </a:pPr>
            <a:endParaRPr lang="en-US" dirty="0">
              <a:latin typeface="Ericsson Hilda Light" panose="00000400000000000000" pitchFamily="2" charset="0"/>
              <a:cs typeface="+mn-cs"/>
            </a:endParaRPr>
          </a:p>
        </p:txBody>
      </p:sp>
      <p:sp>
        <p:nvSpPr>
          <p:cNvPr id="4" name="Title_SM"/>
          <p:cNvSpPr>
            <a:spLocks noGrp="1" noChangeArrowheads="1"/>
          </p:cNvSpPr>
          <p:nvPr>
            <p:ph type="title" hasCustomPrompt="1"/>
          </p:nvPr>
        </p:nvSpPr>
        <p:spPr bwMode="auto">
          <a:xfrm>
            <a:off x="479424" y="476250"/>
            <a:ext cx="8353425"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solidFill>
                  <a:schemeClr val="bg1"/>
                </a:solidFill>
              </a:defRPr>
            </a:lvl1pPr>
          </a:lstStyle>
          <a:p>
            <a:pPr lvl="0"/>
            <a:r>
              <a:rPr lang="en-US" dirty="0"/>
              <a:t>Slide title, Ericsson Hilda Light 40pt, Ericsson Black, max 2-lines</a:t>
            </a:r>
          </a:p>
        </p:txBody>
      </p:sp>
      <p:pic>
        <p:nvPicPr>
          <p:cNvPr id="6" name="Graphic 5">
            <a:extLst>
              <a:ext uri="{FF2B5EF4-FFF2-40B4-BE49-F238E27FC236}">
                <a16:creationId xmlns:a16="http://schemas.microsoft.com/office/drawing/2014/main" id="{DC9C0052-7A7B-40FB-AF90-CA9C4B79D2E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87410" y="476250"/>
            <a:ext cx="261523" cy="261523"/>
          </a:xfrm>
          <a:prstGeom prst="rect">
            <a:avLst/>
          </a:prstGeom>
        </p:spPr>
      </p:pic>
      <p:sp>
        <p:nvSpPr>
          <p:cNvPr id="5"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EE432ACF-022C-4E4D-A91E-50BCA41421CC}"/>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chemeClr val="bg1"/>
                </a:solidFill>
                <a:latin typeface="+mn-lt"/>
              </a:rPr>
              <a:t>  |  2020-01-10  |  Commercial in Confidence  |  Page </a:t>
            </a:r>
            <a:fld id="{95492B58-BA6C-4775-87B7-A8DF28CCEDED}" type="slidenum">
              <a:rPr lang="en-US" sz="800" b="0" i="0" u="none" smtClean="0">
                <a:solidFill>
                  <a:schemeClr val="bg1"/>
                </a:solidFill>
                <a:latin typeface="+mn-lt"/>
              </a:rPr>
              <a:t>‹#›</a:t>
            </a:fld>
            <a:endParaRPr lang="en-US" sz="800" b="0" i="0" u="none" dirty="0">
              <a:solidFill>
                <a:schemeClr val="bg1"/>
              </a:solidFill>
              <a:latin typeface="+mn-lt"/>
            </a:endParaRPr>
          </a:p>
        </p:txBody>
      </p:sp>
      <p:sp>
        <p:nvSpPr>
          <p:cNvPr id="7" name="FirstDividerHider">
            <a:extLst>
              <a:ext uri="{FF2B5EF4-FFF2-40B4-BE49-F238E27FC236}">
                <a16:creationId xmlns:a16="http://schemas.microsoft.com/office/drawing/2014/main" id="{5B4E638F-9BC6-4741-A3D8-E259C93F0F0D}"/>
              </a:ext>
            </a:extLst>
          </p:cNvPr>
          <p:cNvSpPr/>
          <p:nvPr userDrawn="1"/>
        </p:nvSpPr>
        <p:spPr bwMode="auto">
          <a:xfrm>
            <a:off x="396000" y="6408751"/>
            <a:ext cx="79513" cy="262393"/>
          </a:xfrm>
          <a:prstGeom prst="rect">
            <a:avLst/>
          </a:prstGeom>
          <a:solidFill>
            <a:schemeClr val="accent6"/>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40944647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Graphic heavy slid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4D93672-2A04-4EF3-916F-2C920729FB07}"/>
              </a:ext>
            </a:extLst>
          </p:cNvPr>
          <p:cNvSpPr/>
          <p:nvPr userDrawn="1"/>
        </p:nvSpPr>
        <p:spPr bwMode="auto">
          <a:xfrm>
            <a:off x="0" y="0"/>
            <a:ext cx="12192000" cy="6858000"/>
          </a:xfrm>
          <a:prstGeom prst="rect">
            <a:avLst/>
          </a:prstGeom>
          <a:solidFill>
            <a:schemeClr val="tx1"/>
          </a:solidFill>
          <a:ln w="12700" cap="flat" cmpd="sng" algn="ctr">
            <a:noFill/>
            <a:prstDash val="solid"/>
            <a:round/>
            <a:headEnd type="none" w="med" len="med"/>
            <a:tailEnd type="none" w="med" len="med"/>
          </a:ln>
          <a:effectLst/>
        </p:spPr>
        <p:txBody>
          <a:bodyPr wrap="none" lIns="72000" rIns="72000"/>
          <a:lstStyle/>
          <a:p>
            <a:pPr>
              <a:spcBef>
                <a:spcPct val="50000"/>
              </a:spcBef>
              <a:defRPr/>
            </a:pPr>
            <a:endParaRPr lang="en-US" dirty="0">
              <a:latin typeface="Ericsson Hilda Light" panose="00000400000000000000" pitchFamily="2" charset="0"/>
              <a:cs typeface="+mn-cs"/>
            </a:endParaRPr>
          </a:p>
        </p:txBody>
      </p:sp>
      <p:sp>
        <p:nvSpPr>
          <p:cNvPr id="4" name="Title_SM"/>
          <p:cNvSpPr>
            <a:spLocks noGrp="1" noChangeArrowheads="1"/>
          </p:cNvSpPr>
          <p:nvPr>
            <p:ph type="title" hasCustomPrompt="1"/>
          </p:nvPr>
        </p:nvSpPr>
        <p:spPr bwMode="auto">
          <a:xfrm>
            <a:off x="479424" y="476250"/>
            <a:ext cx="8353425"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solidFill>
                  <a:schemeClr val="bg1"/>
                </a:solidFill>
              </a:defRPr>
            </a:lvl1pPr>
          </a:lstStyle>
          <a:p>
            <a:pPr lvl="0"/>
            <a:r>
              <a:rPr lang="en-US" dirty="0"/>
              <a:t>Slide title, Ericsson Hilda Light 40pt, Ericsson Black, max 2-lines</a:t>
            </a:r>
          </a:p>
        </p:txBody>
      </p:sp>
      <p:pic>
        <p:nvPicPr>
          <p:cNvPr id="6" name="Graphic 5">
            <a:extLst>
              <a:ext uri="{FF2B5EF4-FFF2-40B4-BE49-F238E27FC236}">
                <a16:creationId xmlns:a16="http://schemas.microsoft.com/office/drawing/2014/main" id="{7D510456-FEBC-46FA-B25A-B809F2C18A6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87410" y="476250"/>
            <a:ext cx="261523" cy="261523"/>
          </a:xfrm>
          <a:prstGeom prst="rect">
            <a:avLst/>
          </a:prstGeom>
        </p:spPr>
      </p:pic>
      <p:sp>
        <p:nvSpPr>
          <p:cNvPr id="5"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8A859F72-32B2-47EB-8CB5-BCF639CDADF5}"/>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chemeClr val="bg1"/>
                </a:solidFill>
                <a:latin typeface="+mn-lt"/>
              </a:rPr>
              <a:t>  |  2020-01-10  |  Commercial in Confidence  |  Page </a:t>
            </a:r>
            <a:fld id="{A933B28F-4675-4602-A6AE-2C33A34D66EE}" type="slidenum">
              <a:rPr lang="en-US" sz="800" b="0" i="0" u="none" smtClean="0">
                <a:solidFill>
                  <a:schemeClr val="bg1"/>
                </a:solidFill>
                <a:latin typeface="+mn-lt"/>
              </a:rPr>
              <a:t>‹#›</a:t>
            </a:fld>
            <a:endParaRPr lang="en-US" sz="800" b="0" i="0" u="none" dirty="0">
              <a:solidFill>
                <a:schemeClr val="bg1"/>
              </a:solidFill>
              <a:latin typeface="+mn-lt"/>
            </a:endParaRPr>
          </a:p>
        </p:txBody>
      </p:sp>
      <p:sp>
        <p:nvSpPr>
          <p:cNvPr id="7" name="FirstDividerHider">
            <a:extLst>
              <a:ext uri="{FF2B5EF4-FFF2-40B4-BE49-F238E27FC236}">
                <a16:creationId xmlns:a16="http://schemas.microsoft.com/office/drawing/2014/main" id="{4EDD5C80-CD72-4597-8F70-395B8174120F}"/>
              </a:ext>
            </a:extLst>
          </p:cNvPr>
          <p:cNvSpPr/>
          <p:nvPr userDrawn="1"/>
        </p:nvSpPr>
        <p:spPr bwMode="auto">
          <a:xfrm>
            <a:off x="396000" y="6408751"/>
            <a:ext cx="79513" cy="262393"/>
          </a:xfrm>
          <a:prstGeom prst="rect">
            <a:avLst/>
          </a:prstGeom>
          <a:solidFill>
            <a:schemeClr val="tx2"/>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7451379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1 column">
    <p:spTree>
      <p:nvGrpSpPr>
        <p:cNvPr id="1" name=""/>
        <p:cNvGrpSpPr/>
        <p:nvPr/>
      </p:nvGrpSpPr>
      <p:grpSpPr>
        <a:xfrm>
          <a:off x="0" y="0"/>
          <a:ext cx="0" cy="0"/>
          <a:chOff x="0" y="0"/>
          <a:chExt cx="0" cy="0"/>
        </a:xfrm>
      </p:grpSpPr>
      <p:sp>
        <p:nvSpPr>
          <p:cNvPr id="5" name="Title_SM"/>
          <p:cNvSpPr>
            <a:spLocks noGrp="1" noChangeArrowheads="1"/>
          </p:cNvSpPr>
          <p:nvPr>
            <p:ph type="title" hasCustomPrompt="1"/>
          </p:nvPr>
        </p:nvSpPr>
        <p:spPr bwMode="auto">
          <a:xfrm>
            <a:off x="479425" y="476250"/>
            <a:ext cx="8353426"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lvl1pPr>
          </a:lstStyle>
          <a:p>
            <a:pPr lvl="0"/>
            <a:r>
              <a:rPr lang="en-US" dirty="0"/>
              <a:t>Slide title, Ericsson Hilda Light 40pt, Ericsson Black, max 2-lines</a:t>
            </a:r>
          </a:p>
        </p:txBody>
      </p:sp>
      <p:sp>
        <p:nvSpPr>
          <p:cNvPr id="3" name="Content Placeholder 2">
            <a:extLst>
              <a:ext uri="{FF2B5EF4-FFF2-40B4-BE49-F238E27FC236}">
                <a16:creationId xmlns:a16="http://schemas.microsoft.com/office/drawing/2014/main" id="{810CFEFC-6AC8-4817-A0D3-6029D48BD293}"/>
              </a:ext>
            </a:extLst>
          </p:cNvPr>
          <p:cNvSpPr>
            <a:spLocks noGrp="1"/>
          </p:cNvSpPr>
          <p:nvPr>
            <p:ph sz="quarter" idx="10" hasCustomPrompt="1"/>
          </p:nvPr>
        </p:nvSpPr>
        <p:spPr>
          <a:xfrm>
            <a:off x="479425" y="1844675"/>
            <a:ext cx="11233150" cy="4392612"/>
          </a:xfrm>
          <a:prstGeom prst="rect">
            <a:avLst/>
          </a:prstGeom>
        </p:spPr>
        <p:txBody>
          <a:bodyPr/>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a:p>
            <a:pPr lvl="3"/>
            <a:r>
              <a:rPr lang="en-US" dirty="0"/>
              <a:t>Fourth level</a:t>
            </a:r>
          </a:p>
        </p:txBody>
      </p:sp>
      <p:sp>
        <p:nvSpPr>
          <p:cNvPr id="8"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C2AD0284-E6BA-49D8-AB3F-D94DBB1D54F0}"/>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1D518581-23C7-476D-B56A-C6EB69E277BD}"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11" name="FirstDividerHider">
            <a:extLst>
              <a:ext uri="{FF2B5EF4-FFF2-40B4-BE49-F238E27FC236}">
                <a16:creationId xmlns:a16="http://schemas.microsoft.com/office/drawing/2014/main" id="{87C4DFC4-62BA-4C52-B36B-44A75684A81F}"/>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9331677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Title and 1 column">
    <p:spTree>
      <p:nvGrpSpPr>
        <p:cNvPr id="1" name=""/>
        <p:cNvGrpSpPr/>
        <p:nvPr/>
      </p:nvGrpSpPr>
      <p:grpSpPr>
        <a:xfrm>
          <a:off x="0" y="0"/>
          <a:ext cx="0" cy="0"/>
          <a:chOff x="0" y="0"/>
          <a:chExt cx="0" cy="0"/>
        </a:xfrm>
      </p:grpSpPr>
      <p:sp>
        <p:nvSpPr>
          <p:cNvPr id="5" name="Title_SM"/>
          <p:cNvSpPr>
            <a:spLocks noGrp="1" noChangeArrowheads="1"/>
          </p:cNvSpPr>
          <p:nvPr>
            <p:ph type="title" hasCustomPrompt="1"/>
          </p:nvPr>
        </p:nvSpPr>
        <p:spPr bwMode="auto">
          <a:xfrm>
            <a:off x="479425" y="476250"/>
            <a:ext cx="10521950"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lvl1pPr>
          </a:lstStyle>
          <a:p>
            <a:pPr lvl="0"/>
            <a:r>
              <a:rPr lang="en-US" dirty="0"/>
              <a:t>Use this layout for document slides when you need space for a long heading and big content area</a:t>
            </a:r>
          </a:p>
        </p:txBody>
      </p:sp>
      <p:sp>
        <p:nvSpPr>
          <p:cNvPr id="3" name="Content Placeholder 2">
            <a:extLst>
              <a:ext uri="{FF2B5EF4-FFF2-40B4-BE49-F238E27FC236}">
                <a16:creationId xmlns:a16="http://schemas.microsoft.com/office/drawing/2014/main" id="{810CFEFC-6AC8-4817-A0D3-6029D48BD293}"/>
              </a:ext>
            </a:extLst>
          </p:cNvPr>
          <p:cNvSpPr>
            <a:spLocks noGrp="1"/>
          </p:cNvSpPr>
          <p:nvPr>
            <p:ph sz="quarter" idx="10" hasCustomPrompt="1"/>
          </p:nvPr>
        </p:nvSpPr>
        <p:spPr>
          <a:xfrm>
            <a:off x="479425" y="1844675"/>
            <a:ext cx="11233150" cy="4392612"/>
          </a:xfrm>
          <a:prstGeom prst="rect">
            <a:avLst/>
          </a:prstGeom>
        </p:spPr>
        <p:txBody>
          <a:bodyPr/>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a:p>
            <a:pPr lvl="3"/>
            <a:r>
              <a:rPr lang="en-US" dirty="0"/>
              <a:t>Fourth level</a:t>
            </a:r>
          </a:p>
        </p:txBody>
      </p:sp>
      <p:sp>
        <p:nvSpPr>
          <p:cNvPr id="8"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C2AD0284-E6BA-49D8-AB3F-D94DBB1D54F0}"/>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D425A48A-0ADD-4C3C-9EAE-8C24BD97D68E}"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11" name="FirstDividerHider">
            <a:extLst>
              <a:ext uri="{FF2B5EF4-FFF2-40B4-BE49-F238E27FC236}">
                <a16:creationId xmlns:a16="http://schemas.microsoft.com/office/drawing/2014/main" id="{87C4DFC4-62BA-4C52-B36B-44A75684A81F}"/>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4433389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1 smaller column">
    <p:spTree>
      <p:nvGrpSpPr>
        <p:cNvPr id="1" name=""/>
        <p:cNvGrpSpPr/>
        <p:nvPr/>
      </p:nvGrpSpPr>
      <p:grpSpPr>
        <a:xfrm>
          <a:off x="0" y="0"/>
          <a:ext cx="0" cy="0"/>
          <a:chOff x="0" y="0"/>
          <a:chExt cx="0" cy="0"/>
        </a:xfrm>
      </p:grpSpPr>
      <p:sp>
        <p:nvSpPr>
          <p:cNvPr id="6" name="Title_SM">
            <a:extLst>
              <a:ext uri="{FF2B5EF4-FFF2-40B4-BE49-F238E27FC236}">
                <a16:creationId xmlns:a16="http://schemas.microsoft.com/office/drawing/2014/main" id="{3F4EF873-DC0F-4698-BEC2-502DB043AA5C}"/>
              </a:ext>
            </a:extLst>
          </p:cNvPr>
          <p:cNvSpPr>
            <a:spLocks noGrp="1" noChangeArrowheads="1"/>
          </p:cNvSpPr>
          <p:nvPr>
            <p:ph type="title" hasCustomPrompt="1"/>
          </p:nvPr>
        </p:nvSpPr>
        <p:spPr bwMode="auto">
          <a:xfrm>
            <a:off x="479425" y="476250"/>
            <a:ext cx="8353426"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lvl1pPr>
          </a:lstStyle>
          <a:p>
            <a:pPr lvl="0"/>
            <a:r>
              <a:rPr lang="en-US" dirty="0"/>
              <a:t>Use this layout for presentations using short and crisp headings</a:t>
            </a:r>
          </a:p>
        </p:txBody>
      </p:sp>
      <p:sp>
        <p:nvSpPr>
          <p:cNvPr id="4" name="Content Placeholder 2">
            <a:extLst>
              <a:ext uri="{FF2B5EF4-FFF2-40B4-BE49-F238E27FC236}">
                <a16:creationId xmlns:a16="http://schemas.microsoft.com/office/drawing/2014/main" id="{784F54AF-EED6-486A-9ACA-42061F4AAE9A}"/>
              </a:ext>
            </a:extLst>
          </p:cNvPr>
          <p:cNvSpPr>
            <a:spLocks noGrp="1"/>
          </p:cNvSpPr>
          <p:nvPr>
            <p:ph sz="quarter" idx="11" hasCustomPrompt="1"/>
          </p:nvPr>
        </p:nvSpPr>
        <p:spPr>
          <a:xfrm>
            <a:off x="479425" y="1844675"/>
            <a:ext cx="8353426" cy="4392612"/>
          </a:xfrm>
          <a:prstGeom prst="rect">
            <a:avLst/>
          </a:prstGeom>
        </p:spPr>
        <p:txBody>
          <a:bodyPr/>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a:p>
            <a:pPr lvl="3"/>
            <a:r>
              <a:rPr lang="en-US" dirty="0"/>
              <a:t>Fourth level</a:t>
            </a:r>
          </a:p>
        </p:txBody>
      </p:sp>
      <p:sp>
        <p:nvSpPr>
          <p:cNvPr id="7"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DB8BC610-C1B0-4C6A-B5C2-80DA487CE5DE}"/>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AA42A275-ECFF-4EC8-9DA7-26A08F60D1CB}"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9" name="FirstDividerHider">
            <a:extLst>
              <a:ext uri="{FF2B5EF4-FFF2-40B4-BE49-F238E27FC236}">
                <a16:creationId xmlns:a16="http://schemas.microsoft.com/office/drawing/2014/main" id="{F5902C4D-6221-4E36-A2F9-055DD2942060}"/>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6079995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ull title, right Image">
    <p:spTree>
      <p:nvGrpSpPr>
        <p:cNvPr id="1" name=""/>
        <p:cNvGrpSpPr/>
        <p:nvPr/>
      </p:nvGrpSpPr>
      <p:grpSpPr>
        <a:xfrm>
          <a:off x="0" y="0"/>
          <a:ext cx="0" cy="0"/>
          <a:chOff x="0" y="0"/>
          <a:chExt cx="0" cy="0"/>
        </a:xfrm>
      </p:grpSpPr>
      <p:sp>
        <p:nvSpPr>
          <p:cNvPr id="5" name="Title_SM">
            <a:extLst>
              <a:ext uri="{FF2B5EF4-FFF2-40B4-BE49-F238E27FC236}">
                <a16:creationId xmlns:a16="http://schemas.microsoft.com/office/drawing/2014/main" id="{AC5B9436-E3EB-4A3D-BE6B-EFFF8123DE9D}"/>
              </a:ext>
            </a:extLst>
          </p:cNvPr>
          <p:cNvSpPr>
            <a:spLocks noGrp="1" noChangeArrowheads="1"/>
          </p:cNvSpPr>
          <p:nvPr>
            <p:ph type="title" hasCustomPrompt="1"/>
          </p:nvPr>
        </p:nvSpPr>
        <p:spPr bwMode="auto">
          <a:xfrm>
            <a:off x="479425" y="476250"/>
            <a:ext cx="8353426"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lvl1pPr>
          </a:lstStyle>
          <a:p>
            <a:pPr lvl="0"/>
            <a:r>
              <a:rPr lang="en-US" dirty="0"/>
              <a:t>Slide title, Ericsson Hilda Light 40pt, Ericsson Black, max 2-lines</a:t>
            </a:r>
          </a:p>
        </p:txBody>
      </p:sp>
      <p:sp>
        <p:nvSpPr>
          <p:cNvPr id="4" name="Content Placeholder 1"/>
          <p:cNvSpPr>
            <a:spLocks noGrp="1"/>
          </p:cNvSpPr>
          <p:nvPr>
            <p:ph sz="quarter" idx="10" hasCustomPrompt="1"/>
          </p:nvPr>
        </p:nvSpPr>
        <p:spPr>
          <a:xfrm>
            <a:off x="479425" y="1844675"/>
            <a:ext cx="5472113" cy="4392613"/>
          </a:xfrm>
          <a:prstGeom prst="rect">
            <a:avLst/>
          </a:prstGeom>
        </p:spPr>
        <p:txBody>
          <a:bodyPr/>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a:p>
            <a:pPr lvl="3"/>
            <a:r>
              <a:rPr lang="en-US" dirty="0"/>
              <a:t>Fourth level</a:t>
            </a:r>
          </a:p>
        </p:txBody>
      </p:sp>
      <p:sp>
        <p:nvSpPr>
          <p:cNvPr id="7"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EF2C589A-70A9-4C1E-92FD-76B1E60A1A29}"/>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743CF1B3-49DD-43FB-87C6-1979F4CF796C}"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8" name="FirstDividerHider">
            <a:extLst>
              <a:ext uri="{FF2B5EF4-FFF2-40B4-BE49-F238E27FC236}">
                <a16:creationId xmlns:a16="http://schemas.microsoft.com/office/drawing/2014/main" id="{E735C405-D694-4150-B4C4-0B84A1A5CAEA}"/>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411466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mall title, right Image">
    <p:spTree>
      <p:nvGrpSpPr>
        <p:cNvPr id="1" name=""/>
        <p:cNvGrpSpPr/>
        <p:nvPr/>
      </p:nvGrpSpPr>
      <p:grpSpPr>
        <a:xfrm>
          <a:off x="0" y="0"/>
          <a:ext cx="0" cy="0"/>
          <a:chOff x="0" y="0"/>
          <a:chExt cx="0" cy="0"/>
        </a:xfrm>
      </p:grpSpPr>
      <p:sp>
        <p:nvSpPr>
          <p:cNvPr id="6" name="Title_SM"/>
          <p:cNvSpPr>
            <a:spLocks noGrp="1" noChangeArrowheads="1"/>
          </p:cNvSpPr>
          <p:nvPr>
            <p:ph type="title" hasCustomPrompt="1"/>
          </p:nvPr>
        </p:nvSpPr>
        <p:spPr bwMode="auto">
          <a:xfrm>
            <a:off x="479425" y="476250"/>
            <a:ext cx="5472113"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lvl1pPr>
          </a:lstStyle>
          <a:p>
            <a:pPr lvl="0"/>
            <a:r>
              <a:rPr lang="en-US" dirty="0"/>
              <a:t>Slide title, Eric. Hilda Light 40pt, Eri. Black, max 2-lines</a:t>
            </a:r>
          </a:p>
        </p:txBody>
      </p:sp>
      <p:sp>
        <p:nvSpPr>
          <p:cNvPr id="4" name="Content Placeholder 1"/>
          <p:cNvSpPr>
            <a:spLocks noGrp="1"/>
          </p:cNvSpPr>
          <p:nvPr>
            <p:ph sz="quarter" idx="10" hasCustomPrompt="1"/>
          </p:nvPr>
        </p:nvSpPr>
        <p:spPr>
          <a:xfrm>
            <a:off x="479425" y="1844675"/>
            <a:ext cx="5472113" cy="4392613"/>
          </a:xfrm>
          <a:prstGeom prst="rect">
            <a:avLst/>
          </a:prstGeom>
        </p:spPr>
        <p:txBody>
          <a:bodyPr/>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a:p>
            <a:pPr lvl="3"/>
            <a:r>
              <a:rPr lang="en-US" dirty="0"/>
              <a:t>Fourth level</a:t>
            </a:r>
          </a:p>
        </p:txBody>
      </p:sp>
      <p:sp>
        <p:nvSpPr>
          <p:cNvPr id="3" name="Picture Placeholder 2">
            <a:extLst>
              <a:ext uri="{FF2B5EF4-FFF2-40B4-BE49-F238E27FC236}">
                <a16:creationId xmlns:a16="http://schemas.microsoft.com/office/drawing/2014/main" id="{2F5F844D-0CF3-4814-B0DE-3D27A83936FD}"/>
              </a:ext>
            </a:extLst>
          </p:cNvPr>
          <p:cNvSpPr>
            <a:spLocks noGrp="1"/>
          </p:cNvSpPr>
          <p:nvPr>
            <p:ph type="pic" sz="quarter" idx="11" hasCustomPrompt="1"/>
          </p:nvPr>
        </p:nvSpPr>
        <p:spPr>
          <a:xfrm>
            <a:off x="6096000" y="0"/>
            <a:ext cx="6096000" cy="6858000"/>
          </a:xfrm>
          <a:prstGeom prst="rect">
            <a:avLst/>
          </a:prstGeom>
        </p:spPr>
        <p:txBody>
          <a:bodyPr anchor="ctr"/>
          <a:lstStyle>
            <a:lvl1pPr marL="0" indent="0">
              <a:buNone/>
              <a:defRPr/>
            </a:lvl1pPr>
          </a:lstStyle>
          <a:p>
            <a:r>
              <a:rPr lang="en-US" dirty="0"/>
              <a:t>     Click icon to add picture</a:t>
            </a:r>
          </a:p>
        </p:txBody>
      </p:sp>
      <p:sp>
        <p:nvSpPr>
          <p:cNvPr id="9"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4372D240-75C4-4747-BB0C-CDA1A95650A3}"/>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16F60178-73AC-4450-BF8A-209BF36E577B}"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12" name="FirstDividerHider">
            <a:extLst>
              <a:ext uri="{FF2B5EF4-FFF2-40B4-BE49-F238E27FC236}">
                <a16:creationId xmlns:a16="http://schemas.microsoft.com/office/drawing/2014/main" id="{DDD81FA4-E9EC-4B93-8FAA-8C7EE9DC027E}"/>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5843472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ull title, left Image">
    <p:spTree>
      <p:nvGrpSpPr>
        <p:cNvPr id="1" name=""/>
        <p:cNvGrpSpPr/>
        <p:nvPr/>
      </p:nvGrpSpPr>
      <p:grpSpPr>
        <a:xfrm>
          <a:off x="0" y="0"/>
          <a:ext cx="0" cy="0"/>
          <a:chOff x="0" y="0"/>
          <a:chExt cx="0" cy="0"/>
        </a:xfrm>
      </p:grpSpPr>
      <p:sp>
        <p:nvSpPr>
          <p:cNvPr id="5" name="Title_SM">
            <a:extLst>
              <a:ext uri="{FF2B5EF4-FFF2-40B4-BE49-F238E27FC236}">
                <a16:creationId xmlns:a16="http://schemas.microsoft.com/office/drawing/2014/main" id="{4ACB62A1-CC4A-4B59-B1D8-ED86B77D9A3A}"/>
              </a:ext>
            </a:extLst>
          </p:cNvPr>
          <p:cNvSpPr>
            <a:spLocks noGrp="1" noChangeArrowheads="1"/>
          </p:cNvSpPr>
          <p:nvPr>
            <p:ph type="title" hasCustomPrompt="1"/>
          </p:nvPr>
        </p:nvSpPr>
        <p:spPr bwMode="auto">
          <a:xfrm>
            <a:off x="479425" y="476250"/>
            <a:ext cx="8353426"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lvl1pPr>
          </a:lstStyle>
          <a:p>
            <a:pPr lvl="0"/>
            <a:r>
              <a:rPr lang="en-US" dirty="0"/>
              <a:t>Slide title, Ericsson Hilda Light 40pt, Ericsson Black, max 2-lines</a:t>
            </a:r>
          </a:p>
        </p:txBody>
      </p:sp>
      <p:sp>
        <p:nvSpPr>
          <p:cNvPr id="4" name="Content Placeholder 1"/>
          <p:cNvSpPr>
            <a:spLocks noGrp="1"/>
          </p:cNvSpPr>
          <p:nvPr>
            <p:ph sz="quarter" idx="10" hasCustomPrompt="1"/>
          </p:nvPr>
        </p:nvSpPr>
        <p:spPr>
          <a:xfrm>
            <a:off x="6240463" y="1844675"/>
            <a:ext cx="5472112" cy="4392613"/>
          </a:xfrm>
          <a:prstGeom prst="rect">
            <a:avLst/>
          </a:prstGeom>
        </p:spPr>
        <p:txBody>
          <a:bodyPr/>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a:p>
            <a:pPr lvl="3"/>
            <a:r>
              <a:rPr lang="en-US" dirty="0"/>
              <a:t>Fourth level</a:t>
            </a:r>
          </a:p>
        </p:txBody>
      </p:sp>
      <p:sp>
        <p:nvSpPr>
          <p:cNvPr id="7"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8D51E95B-B5A6-40B6-97CB-5F0FE563EB1D}"/>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910784C6-4758-44F4-BC58-689DF49F6009}"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11" name="FirstDividerHider">
            <a:extLst>
              <a:ext uri="{FF2B5EF4-FFF2-40B4-BE49-F238E27FC236}">
                <a16:creationId xmlns:a16="http://schemas.microsoft.com/office/drawing/2014/main" id="{FF233E17-CA98-40A3-BA47-478F1A44B299}"/>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52237355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mall title, left Image">
    <p:spTree>
      <p:nvGrpSpPr>
        <p:cNvPr id="1" name=""/>
        <p:cNvGrpSpPr/>
        <p:nvPr/>
      </p:nvGrpSpPr>
      <p:grpSpPr>
        <a:xfrm>
          <a:off x="0" y="0"/>
          <a:ext cx="0" cy="0"/>
          <a:chOff x="0" y="0"/>
          <a:chExt cx="0" cy="0"/>
        </a:xfrm>
      </p:grpSpPr>
      <p:sp>
        <p:nvSpPr>
          <p:cNvPr id="6" name="Title_SM"/>
          <p:cNvSpPr>
            <a:spLocks noGrp="1" noChangeArrowheads="1"/>
          </p:cNvSpPr>
          <p:nvPr>
            <p:ph type="title" hasCustomPrompt="1"/>
          </p:nvPr>
        </p:nvSpPr>
        <p:spPr bwMode="auto">
          <a:xfrm>
            <a:off x="6240463" y="476250"/>
            <a:ext cx="4924362"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lvl1pPr>
          </a:lstStyle>
          <a:p>
            <a:pPr lvl="0"/>
            <a:r>
              <a:rPr lang="en-US" dirty="0"/>
              <a:t>Slide title, Ericsson Hilda Light 40pt, max 2-lines</a:t>
            </a:r>
          </a:p>
        </p:txBody>
      </p:sp>
      <p:sp>
        <p:nvSpPr>
          <p:cNvPr id="4" name="Content Placeholder 1"/>
          <p:cNvSpPr>
            <a:spLocks noGrp="1"/>
          </p:cNvSpPr>
          <p:nvPr>
            <p:ph sz="quarter" idx="10" hasCustomPrompt="1"/>
          </p:nvPr>
        </p:nvSpPr>
        <p:spPr>
          <a:xfrm>
            <a:off x="6240463" y="1844675"/>
            <a:ext cx="5472112" cy="4392613"/>
          </a:xfrm>
          <a:prstGeom prst="rect">
            <a:avLst/>
          </a:prstGeom>
        </p:spPr>
        <p:txBody>
          <a:bodyPr/>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a:p>
            <a:pPr lvl="3"/>
            <a:r>
              <a:rPr lang="en-US" dirty="0"/>
              <a:t>Fourth level</a:t>
            </a:r>
          </a:p>
        </p:txBody>
      </p:sp>
      <p:sp>
        <p:nvSpPr>
          <p:cNvPr id="3" name="Picture Placeholder 2">
            <a:extLst>
              <a:ext uri="{FF2B5EF4-FFF2-40B4-BE49-F238E27FC236}">
                <a16:creationId xmlns:a16="http://schemas.microsoft.com/office/drawing/2014/main" id="{B0349585-9F54-46CC-8CEC-052CD1853EC5}"/>
              </a:ext>
            </a:extLst>
          </p:cNvPr>
          <p:cNvSpPr>
            <a:spLocks noGrp="1"/>
          </p:cNvSpPr>
          <p:nvPr>
            <p:ph type="pic" sz="quarter" idx="11" hasCustomPrompt="1"/>
          </p:nvPr>
        </p:nvSpPr>
        <p:spPr>
          <a:xfrm>
            <a:off x="0" y="0"/>
            <a:ext cx="6096000" cy="6858000"/>
          </a:xfrm>
          <a:prstGeom prst="rect">
            <a:avLst/>
          </a:prstGeom>
        </p:spPr>
        <p:txBody>
          <a:bodyPr anchor="ctr"/>
          <a:lstStyle>
            <a:lvl1pPr marL="0" indent="0">
              <a:buNone/>
              <a:defRPr/>
            </a:lvl1pPr>
          </a:lstStyle>
          <a:p>
            <a:r>
              <a:rPr lang="en-US" dirty="0"/>
              <a:t>      Click icon to add picture</a:t>
            </a:r>
          </a:p>
        </p:txBody>
      </p:sp>
      <p:sp>
        <p:nvSpPr>
          <p:cNvPr id="11"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4137CA89-AFF7-46A6-A978-5D6CF4C2A39A}"/>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C45C2536-77F0-4DBA-AB82-9AABC3ECC6EF}"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12" name="FirstDividerHider">
            <a:extLst>
              <a:ext uri="{FF2B5EF4-FFF2-40B4-BE49-F238E27FC236}">
                <a16:creationId xmlns:a16="http://schemas.microsoft.com/office/drawing/2014/main" id="{7D53C9C0-925C-4E10-98AB-FC8F3B8CF044}"/>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73198187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and 2 columns">
    <p:spTree>
      <p:nvGrpSpPr>
        <p:cNvPr id="1" name=""/>
        <p:cNvGrpSpPr/>
        <p:nvPr/>
      </p:nvGrpSpPr>
      <p:grpSpPr>
        <a:xfrm>
          <a:off x="0" y="0"/>
          <a:ext cx="0" cy="0"/>
          <a:chOff x="0" y="0"/>
          <a:chExt cx="0" cy="0"/>
        </a:xfrm>
      </p:grpSpPr>
      <p:sp>
        <p:nvSpPr>
          <p:cNvPr id="6" name="Title_SM">
            <a:extLst>
              <a:ext uri="{FF2B5EF4-FFF2-40B4-BE49-F238E27FC236}">
                <a16:creationId xmlns:a16="http://schemas.microsoft.com/office/drawing/2014/main" id="{891BF4C4-9DF9-4D9F-A738-37FBCD45AA68}"/>
              </a:ext>
            </a:extLst>
          </p:cNvPr>
          <p:cNvSpPr>
            <a:spLocks noGrp="1" noChangeArrowheads="1"/>
          </p:cNvSpPr>
          <p:nvPr>
            <p:ph type="title" hasCustomPrompt="1"/>
          </p:nvPr>
        </p:nvSpPr>
        <p:spPr bwMode="auto">
          <a:xfrm>
            <a:off x="479425" y="476250"/>
            <a:ext cx="8353426"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lvl1pPr>
          </a:lstStyle>
          <a:p>
            <a:pPr lvl="0"/>
            <a:r>
              <a:rPr lang="en-US" dirty="0"/>
              <a:t>Slide title, Ericsson Hilda Light 40pt, Ericsson Black, max 2-lines</a:t>
            </a:r>
          </a:p>
        </p:txBody>
      </p:sp>
      <p:sp>
        <p:nvSpPr>
          <p:cNvPr id="3" name="Content Placeholder 1"/>
          <p:cNvSpPr>
            <a:spLocks noGrp="1"/>
          </p:cNvSpPr>
          <p:nvPr>
            <p:ph sz="half" idx="1" hasCustomPrompt="1"/>
          </p:nvPr>
        </p:nvSpPr>
        <p:spPr>
          <a:xfrm>
            <a:off x="479425" y="1844675"/>
            <a:ext cx="5472113" cy="4392612"/>
          </a:xfrm>
          <a:prstGeom prst="rect">
            <a:avLst/>
          </a:prstGeom>
        </p:spPr>
        <p:txBody>
          <a:bodyPr/>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a:p>
            <a:pPr lvl="3"/>
            <a:r>
              <a:rPr lang="en-US" dirty="0"/>
              <a:t>Fourth level</a:t>
            </a:r>
          </a:p>
        </p:txBody>
      </p:sp>
      <p:sp>
        <p:nvSpPr>
          <p:cNvPr id="5" name="Content Placeholder 3"/>
          <p:cNvSpPr>
            <a:spLocks noGrp="1"/>
          </p:cNvSpPr>
          <p:nvPr>
            <p:ph sz="quarter" idx="3" hasCustomPrompt="1"/>
          </p:nvPr>
        </p:nvSpPr>
        <p:spPr>
          <a:xfrm>
            <a:off x="6240463" y="1844674"/>
            <a:ext cx="5472112" cy="4392613"/>
          </a:xfrm>
          <a:prstGeom prst="rect">
            <a:avLst/>
          </a:prstGeom>
        </p:spPr>
        <p:txBody>
          <a:bodyPr/>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a:p>
            <a:pPr lvl="3"/>
            <a:r>
              <a:rPr lang="en-US" dirty="0"/>
              <a:t>Fourth level</a:t>
            </a:r>
          </a:p>
        </p:txBody>
      </p:sp>
      <p:sp>
        <p:nvSpPr>
          <p:cNvPr id="8"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53797230-5A6C-4718-8C90-CB9F2709B382}"/>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52DD9A17-2F4E-4CC8-AC6D-9ED1E4656F22}"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9" name="FirstDividerHider">
            <a:extLst>
              <a:ext uri="{FF2B5EF4-FFF2-40B4-BE49-F238E27FC236}">
                <a16:creationId xmlns:a16="http://schemas.microsoft.com/office/drawing/2014/main" id="{F6894424-A363-4771-BFDF-A3CD35CCD7D5}"/>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675883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eynote Cover Page">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0B84C4A2-9E83-4451-8F6C-F4FA7B70C700}"/>
              </a:ext>
            </a:extLst>
          </p:cNvPr>
          <p:cNvSpPr>
            <a:spLocks noGrp="1"/>
          </p:cNvSpPr>
          <p:nvPr>
            <p:ph sz="quarter" idx="13" hasCustomPrompt="1"/>
          </p:nvPr>
        </p:nvSpPr>
        <p:spPr>
          <a:xfrm>
            <a:off x="0" y="0"/>
            <a:ext cx="12192000" cy="6858000"/>
          </a:xfrm>
          <a:prstGeom prst="rect">
            <a:avLst/>
          </a:prstGeom>
        </p:spPr>
        <p:txBody>
          <a:bodyPr/>
          <a:lstStyle>
            <a:lvl1pPr marL="0" indent="0">
              <a:buNone/>
              <a:defRPr/>
            </a:lvl1pPr>
            <a:lvl2pPr>
              <a:defRPr/>
            </a:lvl2pPr>
            <a:lvl3pPr>
              <a:defRPr/>
            </a:lvl3pPr>
            <a:lvl4pPr>
              <a:defRPr/>
            </a:lvl4pPr>
            <a:lvl5pPr>
              <a:defRPr/>
            </a:lvl5pPr>
          </a:lstStyle>
          <a:p>
            <a:pPr lvl="0"/>
            <a:r>
              <a:rPr lang="en-US" dirty="0"/>
              <a:t> </a:t>
            </a:r>
          </a:p>
        </p:txBody>
      </p:sp>
      <p:sp>
        <p:nvSpPr>
          <p:cNvPr id="9" name="Title_TM">
            <a:extLst>
              <a:ext uri="{FF2B5EF4-FFF2-40B4-BE49-F238E27FC236}">
                <a16:creationId xmlns:a16="http://schemas.microsoft.com/office/drawing/2014/main" id="{696C7C8F-5086-466A-8108-2FE0A8663D59}"/>
              </a:ext>
            </a:extLst>
          </p:cNvPr>
          <p:cNvSpPr>
            <a:spLocks noGrp="1" noChangeArrowheads="1"/>
          </p:cNvSpPr>
          <p:nvPr>
            <p:ph type="ctrTitle" hasCustomPrompt="1"/>
          </p:nvPr>
        </p:nvSpPr>
        <p:spPr>
          <a:xfrm>
            <a:off x="479425" y="476250"/>
            <a:ext cx="8353426" cy="3457575"/>
          </a:xfrm>
          <a:noFill/>
          <a:ln w="9525">
            <a:noFill/>
            <a:miter lim="800000"/>
            <a:headEnd/>
            <a:tailEnd/>
          </a:ln>
        </p:spPr>
        <p:txBody>
          <a:bodyPr anchor="t"/>
          <a:lstStyle>
            <a:lvl1pPr>
              <a:defRPr lang="en-US" sz="8000" b="0" dirty="0">
                <a:solidFill>
                  <a:schemeClr val="tx1"/>
                </a:solidFill>
                <a:latin typeface="+mj-lt"/>
              </a:defRPr>
            </a:lvl1pPr>
          </a:lstStyle>
          <a:p>
            <a:pPr lvl="0"/>
            <a:r>
              <a:rPr lang="en-US" dirty="0"/>
              <a:t>Keynote cover page </a:t>
            </a:r>
            <a:br>
              <a:rPr lang="en-US" dirty="0"/>
            </a:br>
            <a:r>
              <a:rPr lang="en-US" dirty="0"/>
              <a:t>Ericsson Hilda Light 80pt, max 3-lines</a:t>
            </a:r>
          </a:p>
        </p:txBody>
      </p:sp>
      <p:sp>
        <p:nvSpPr>
          <p:cNvPr id="10" name="SubTitle_TM">
            <a:extLst>
              <a:ext uri="{FF2B5EF4-FFF2-40B4-BE49-F238E27FC236}">
                <a16:creationId xmlns:a16="http://schemas.microsoft.com/office/drawing/2014/main" id="{ED5DEA0B-CF0D-4EE6-B6A8-90BAF3DE8AF1}"/>
              </a:ext>
            </a:extLst>
          </p:cNvPr>
          <p:cNvSpPr>
            <a:spLocks noGrp="1" noChangeArrowheads="1"/>
          </p:cNvSpPr>
          <p:nvPr>
            <p:ph type="subTitle" idx="1" hasCustomPrompt="1"/>
          </p:nvPr>
        </p:nvSpPr>
        <p:spPr>
          <a:xfrm>
            <a:off x="479425" y="4149726"/>
            <a:ext cx="5472112" cy="2087562"/>
          </a:xfrm>
          <a:prstGeom prst="rect">
            <a:avLst/>
          </a:prstGeom>
        </p:spPr>
        <p:txBody>
          <a:bodyPr rIns="0" anchor="t"/>
          <a:lstStyle>
            <a:lvl1pPr marL="0" indent="0">
              <a:lnSpc>
                <a:spcPct val="100000"/>
              </a:lnSpc>
              <a:spcBef>
                <a:spcPts val="0"/>
              </a:spcBef>
              <a:buFont typeface="Ericsson Hilda Light" charset="0"/>
              <a:buNone/>
              <a:defRPr sz="2000" baseline="0">
                <a:solidFill>
                  <a:schemeClr val="tx1"/>
                </a:solidFill>
                <a:latin typeface="+mn-lt"/>
              </a:defRPr>
            </a:lvl1pPr>
          </a:lstStyle>
          <a:p>
            <a:r>
              <a:rPr lang="en-US" dirty="0"/>
              <a:t>Speaker,</a:t>
            </a:r>
            <a:br>
              <a:rPr lang="en-US" dirty="0"/>
            </a:br>
            <a:r>
              <a:rPr lang="en-US" dirty="0"/>
              <a:t>Ericsson Black, Ericsson Hilda 20pt</a:t>
            </a:r>
          </a:p>
        </p:txBody>
      </p:sp>
      <p:sp>
        <p:nvSpPr>
          <p:cNvPr id="7"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3AD885ED-EA58-419A-BC0B-F06CF9659422}"/>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37A700D8-2BA6-4DCA-8415-ACE5B69F73DB}"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13" name="FirstDividerHider">
            <a:extLst>
              <a:ext uri="{FF2B5EF4-FFF2-40B4-BE49-F238E27FC236}">
                <a16:creationId xmlns:a16="http://schemas.microsoft.com/office/drawing/2014/main" id="{417661C0-2F80-41FC-8827-508BB33F9230}"/>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085322578"/>
      </p:ext>
    </p:extLst>
  </p:cSld>
  <p:clrMapOvr>
    <a:masterClrMapping/>
  </p:clrMapOvr>
  <p:hf sldNum="0" hdr="0" ftr="0"/>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and 2 narrow columns">
    <p:spTree>
      <p:nvGrpSpPr>
        <p:cNvPr id="1" name=""/>
        <p:cNvGrpSpPr/>
        <p:nvPr/>
      </p:nvGrpSpPr>
      <p:grpSpPr>
        <a:xfrm>
          <a:off x="0" y="0"/>
          <a:ext cx="0" cy="0"/>
          <a:chOff x="0" y="0"/>
          <a:chExt cx="0" cy="0"/>
        </a:xfrm>
      </p:grpSpPr>
      <p:sp>
        <p:nvSpPr>
          <p:cNvPr id="7" name="Title_SM">
            <a:extLst>
              <a:ext uri="{FF2B5EF4-FFF2-40B4-BE49-F238E27FC236}">
                <a16:creationId xmlns:a16="http://schemas.microsoft.com/office/drawing/2014/main" id="{B1CFD82C-8968-4B87-A964-6288AF293D77}"/>
              </a:ext>
            </a:extLst>
          </p:cNvPr>
          <p:cNvSpPr>
            <a:spLocks noGrp="1" noChangeArrowheads="1"/>
          </p:cNvSpPr>
          <p:nvPr>
            <p:ph type="title" hasCustomPrompt="1"/>
          </p:nvPr>
        </p:nvSpPr>
        <p:spPr bwMode="auto">
          <a:xfrm>
            <a:off x="479425" y="476250"/>
            <a:ext cx="8353426"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lvl1pPr>
          </a:lstStyle>
          <a:p>
            <a:pPr lvl="0"/>
            <a:r>
              <a:rPr lang="en-US" dirty="0"/>
              <a:t>Slide title, Ericsson Hilda Light 40pt, Ericsson Black, max 2-lines</a:t>
            </a:r>
          </a:p>
        </p:txBody>
      </p:sp>
      <p:sp>
        <p:nvSpPr>
          <p:cNvPr id="8" name="Content Placeholder 3"/>
          <p:cNvSpPr>
            <a:spLocks noGrp="1"/>
          </p:cNvSpPr>
          <p:nvPr>
            <p:ph sz="quarter" idx="12" hasCustomPrompt="1"/>
          </p:nvPr>
        </p:nvSpPr>
        <p:spPr>
          <a:xfrm>
            <a:off x="9120188" y="1844674"/>
            <a:ext cx="2592387" cy="4392613"/>
          </a:xfrm>
          <a:prstGeom prst="rect">
            <a:avLst/>
          </a:prstGeom>
        </p:spPr>
        <p:txBody>
          <a:bodyPr/>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p:txBody>
      </p:sp>
      <p:sp>
        <p:nvSpPr>
          <p:cNvPr id="6" name="Content Placeholder 2"/>
          <p:cNvSpPr>
            <a:spLocks noGrp="1"/>
          </p:cNvSpPr>
          <p:nvPr>
            <p:ph sz="quarter" idx="11" hasCustomPrompt="1"/>
          </p:nvPr>
        </p:nvSpPr>
        <p:spPr>
          <a:xfrm>
            <a:off x="6240463" y="1844674"/>
            <a:ext cx="2592388" cy="4392613"/>
          </a:xfrm>
          <a:prstGeom prst="rect">
            <a:avLst/>
          </a:prstGeom>
        </p:spPr>
        <p:txBody>
          <a:bodyPr/>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p:txBody>
      </p:sp>
      <p:sp>
        <p:nvSpPr>
          <p:cNvPr id="9"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00E7BBCA-E768-4FD9-82EA-328297783367}"/>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2D37E0FA-65E4-49F5-BE98-B8695894B5E7}"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11" name="FirstDividerHider">
            <a:extLst>
              <a:ext uri="{FF2B5EF4-FFF2-40B4-BE49-F238E27FC236}">
                <a16:creationId xmlns:a16="http://schemas.microsoft.com/office/drawing/2014/main" id="{A72F0A55-0A74-4EC8-A6C3-6ADA907353CE}"/>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9222141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Header, right image with two contents">
    <p:spTree>
      <p:nvGrpSpPr>
        <p:cNvPr id="1" name=""/>
        <p:cNvGrpSpPr/>
        <p:nvPr/>
      </p:nvGrpSpPr>
      <p:grpSpPr>
        <a:xfrm>
          <a:off x="0" y="0"/>
          <a:ext cx="0" cy="0"/>
          <a:chOff x="0" y="0"/>
          <a:chExt cx="0" cy="0"/>
        </a:xfrm>
      </p:grpSpPr>
      <p:sp>
        <p:nvSpPr>
          <p:cNvPr id="6" name="Title_SM">
            <a:extLst>
              <a:ext uri="{FF2B5EF4-FFF2-40B4-BE49-F238E27FC236}">
                <a16:creationId xmlns:a16="http://schemas.microsoft.com/office/drawing/2014/main" id="{A05AB2F5-3C8F-45BD-81CB-45EC98D4284C}"/>
              </a:ext>
            </a:extLst>
          </p:cNvPr>
          <p:cNvSpPr>
            <a:spLocks noGrp="1" noChangeArrowheads="1"/>
          </p:cNvSpPr>
          <p:nvPr>
            <p:ph type="title" hasCustomPrompt="1"/>
          </p:nvPr>
        </p:nvSpPr>
        <p:spPr bwMode="auto">
          <a:xfrm>
            <a:off x="479425" y="476250"/>
            <a:ext cx="8353426"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lvl1pPr>
          </a:lstStyle>
          <a:p>
            <a:pPr lvl="0"/>
            <a:r>
              <a:rPr lang="en-US" dirty="0"/>
              <a:t>Slide title, Ericsson Hilda Light 40pt, Ericsson Black, max 2-lines</a:t>
            </a:r>
          </a:p>
        </p:txBody>
      </p:sp>
      <p:sp>
        <p:nvSpPr>
          <p:cNvPr id="3" name="Content Placeholder 1"/>
          <p:cNvSpPr>
            <a:spLocks noGrp="1"/>
          </p:cNvSpPr>
          <p:nvPr>
            <p:ph idx="1" hasCustomPrompt="1"/>
          </p:nvPr>
        </p:nvSpPr>
        <p:spPr>
          <a:xfrm>
            <a:off x="479425" y="4151264"/>
            <a:ext cx="5472113" cy="2087564"/>
          </a:xfrm>
          <a:prstGeom prst="rect">
            <a:avLst/>
          </a:prstGeom>
        </p:spPr>
        <p:txBody>
          <a:bodyPr lIns="72000" tIns="36000"/>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a:p>
            <a:pPr lvl="3"/>
            <a:r>
              <a:rPr lang="en-US" dirty="0"/>
              <a:t>Fourth level</a:t>
            </a:r>
          </a:p>
        </p:txBody>
      </p:sp>
      <p:sp>
        <p:nvSpPr>
          <p:cNvPr id="5" name="Content Placeholder 2"/>
          <p:cNvSpPr>
            <a:spLocks noGrp="1"/>
          </p:cNvSpPr>
          <p:nvPr>
            <p:ph sz="quarter" idx="10" hasCustomPrompt="1"/>
          </p:nvPr>
        </p:nvSpPr>
        <p:spPr>
          <a:xfrm>
            <a:off x="479425" y="1844675"/>
            <a:ext cx="5472113" cy="2089150"/>
          </a:xfrm>
          <a:prstGeom prst="rect">
            <a:avLst/>
          </a:prstGeom>
        </p:spPr>
        <p:txBody>
          <a:bodyPr lIns="72000" tIns="36000"/>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a:p>
            <a:pPr lvl="3"/>
            <a:r>
              <a:rPr lang="en-US" dirty="0"/>
              <a:t>Fourth level</a:t>
            </a:r>
          </a:p>
        </p:txBody>
      </p:sp>
      <p:sp>
        <p:nvSpPr>
          <p:cNvPr id="8"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4E1D7684-BC36-44BA-9074-E0D05038847F}"/>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3464AC40-017B-4836-919C-9D8EF973E191}"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9" name="FirstDividerHider">
            <a:extLst>
              <a:ext uri="{FF2B5EF4-FFF2-40B4-BE49-F238E27FC236}">
                <a16:creationId xmlns:a16="http://schemas.microsoft.com/office/drawing/2014/main" id="{1954EF9A-E11E-4334-BC30-2E9405F508E0}"/>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63120207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Header, left image with two contents">
    <p:spTree>
      <p:nvGrpSpPr>
        <p:cNvPr id="1" name=""/>
        <p:cNvGrpSpPr/>
        <p:nvPr/>
      </p:nvGrpSpPr>
      <p:grpSpPr>
        <a:xfrm>
          <a:off x="0" y="0"/>
          <a:ext cx="0" cy="0"/>
          <a:chOff x="0" y="0"/>
          <a:chExt cx="0" cy="0"/>
        </a:xfrm>
      </p:grpSpPr>
      <p:sp>
        <p:nvSpPr>
          <p:cNvPr id="6" name="Title_SM">
            <a:extLst>
              <a:ext uri="{FF2B5EF4-FFF2-40B4-BE49-F238E27FC236}">
                <a16:creationId xmlns:a16="http://schemas.microsoft.com/office/drawing/2014/main" id="{524C71C0-9908-4C8C-97CC-AA201198D25C}"/>
              </a:ext>
            </a:extLst>
          </p:cNvPr>
          <p:cNvSpPr>
            <a:spLocks noGrp="1" noChangeArrowheads="1"/>
          </p:cNvSpPr>
          <p:nvPr>
            <p:ph type="title" hasCustomPrompt="1"/>
          </p:nvPr>
        </p:nvSpPr>
        <p:spPr bwMode="auto">
          <a:xfrm>
            <a:off x="479425" y="476250"/>
            <a:ext cx="8353426"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lvl1pPr>
          </a:lstStyle>
          <a:p>
            <a:pPr lvl="0"/>
            <a:r>
              <a:rPr lang="en-US" dirty="0"/>
              <a:t>Slide title, Ericsson Hilda Light 40pt, Ericsson Black, max 2-lines</a:t>
            </a:r>
          </a:p>
        </p:txBody>
      </p:sp>
      <p:sp>
        <p:nvSpPr>
          <p:cNvPr id="3" name="Content Placeholder 1"/>
          <p:cNvSpPr>
            <a:spLocks noGrp="1"/>
          </p:cNvSpPr>
          <p:nvPr>
            <p:ph idx="1" hasCustomPrompt="1"/>
          </p:nvPr>
        </p:nvSpPr>
        <p:spPr>
          <a:xfrm>
            <a:off x="6240463" y="4149724"/>
            <a:ext cx="5472112" cy="2087564"/>
          </a:xfrm>
          <a:prstGeom prst="rect">
            <a:avLst/>
          </a:prstGeom>
        </p:spPr>
        <p:txBody>
          <a:bodyPr lIns="72000" tIns="36000"/>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a:p>
            <a:pPr lvl="3"/>
            <a:r>
              <a:rPr lang="en-US" dirty="0"/>
              <a:t>Fourth level</a:t>
            </a:r>
          </a:p>
        </p:txBody>
      </p:sp>
      <p:sp>
        <p:nvSpPr>
          <p:cNvPr id="5" name="Content Placeholder 2"/>
          <p:cNvSpPr>
            <a:spLocks noGrp="1"/>
          </p:cNvSpPr>
          <p:nvPr>
            <p:ph sz="quarter" idx="10" hasCustomPrompt="1"/>
          </p:nvPr>
        </p:nvSpPr>
        <p:spPr>
          <a:xfrm>
            <a:off x="6242305" y="1844674"/>
            <a:ext cx="5472112" cy="2089151"/>
          </a:xfrm>
          <a:prstGeom prst="rect">
            <a:avLst/>
          </a:prstGeom>
        </p:spPr>
        <p:txBody>
          <a:bodyPr lIns="72000" tIns="36000"/>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a:p>
            <a:pPr lvl="3"/>
            <a:r>
              <a:rPr lang="en-US" dirty="0"/>
              <a:t>Fourth level</a:t>
            </a:r>
          </a:p>
        </p:txBody>
      </p:sp>
      <p:sp>
        <p:nvSpPr>
          <p:cNvPr id="8"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227D3F0D-C903-4314-9038-82A30CA70290}"/>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C587A8B1-F809-4588-B516-ABCC4E681028}"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9" name="FirstDividerHider">
            <a:extLst>
              <a:ext uri="{FF2B5EF4-FFF2-40B4-BE49-F238E27FC236}">
                <a16:creationId xmlns:a16="http://schemas.microsoft.com/office/drawing/2014/main" id="{0B9F5F07-6E63-456E-AAB2-A105F6BE39DE}"/>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8506414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Header, two horizontal contents">
    <p:spTree>
      <p:nvGrpSpPr>
        <p:cNvPr id="1" name=""/>
        <p:cNvGrpSpPr/>
        <p:nvPr/>
      </p:nvGrpSpPr>
      <p:grpSpPr>
        <a:xfrm>
          <a:off x="0" y="0"/>
          <a:ext cx="0" cy="0"/>
          <a:chOff x="0" y="0"/>
          <a:chExt cx="0" cy="0"/>
        </a:xfrm>
      </p:grpSpPr>
      <p:sp>
        <p:nvSpPr>
          <p:cNvPr id="6" name="Title_SM">
            <a:extLst>
              <a:ext uri="{FF2B5EF4-FFF2-40B4-BE49-F238E27FC236}">
                <a16:creationId xmlns:a16="http://schemas.microsoft.com/office/drawing/2014/main" id="{0114795F-6AFF-421E-BA39-763FAD29FC16}"/>
              </a:ext>
            </a:extLst>
          </p:cNvPr>
          <p:cNvSpPr>
            <a:spLocks noGrp="1" noChangeArrowheads="1"/>
          </p:cNvSpPr>
          <p:nvPr>
            <p:ph type="title" hasCustomPrompt="1"/>
          </p:nvPr>
        </p:nvSpPr>
        <p:spPr bwMode="auto">
          <a:xfrm>
            <a:off x="479425" y="476250"/>
            <a:ext cx="8353426"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lvl1pPr>
          </a:lstStyle>
          <a:p>
            <a:pPr lvl="0"/>
            <a:r>
              <a:rPr lang="en-US" dirty="0"/>
              <a:t>Slide title, Ericsson Hilda Light 40pt, Ericsson Black, max 2-lines</a:t>
            </a:r>
          </a:p>
        </p:txBody>
      </p:sp>
      <p:sp>
        <p:nvSpPr>
          <p:cNvPr id="5" name="Content Placeholder 1"/>
          <p:cNvSpPr>
            <a:spLocks noGrp="1"/>
          </p:cNvSpPr>
          <p:nvPr>
            <p:ph sz="quarter" idx="10" hasCustomPrompt="1"/>
          </p:nvPr>
        </p:nvSpPr>
        <p:spPr>
          <a:xfrm>
            <a:off x="3359150" y="1844675"/>
            <a:ext cx="8353425" cy="2089150"/>
          </a:xfrm>
          <a:prstGeom prst="rect">
            <a:avLst/>
          </a:prstGeom>
        </p:spPr>
        <p:txBody>
          <a:bodyPr lIns="72000" tIns="36000"/>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a:p>
            <a:pPr lvl="3"/>
            <a:r>
              <a:rPr lang="en-US" dirty="0"/>
              <a:t>Fourth level</a:t>
            </a:r>
          </a:p>
        </p:txBody>
      </p:sp>
      <p:sp>
        <p:nvSpPr>
          <p:cNvPr id="7" name="Content Placeholder 2"/>
          <p:cNvSpPr>
            <a:spLocks noGrp="1"/>
          </p:cNvSpPr>
          <p:nvPr>
            <p:ph sz="quarter" idx="11" hasCustomPrompt="1"/>
          </p:nvPr>
        </p:nvSpPr>
        <p:spPr>
          <a:xfrm>
            <a:off x="3359150" y="4149724"/>
            <a:ext cx="8353425" cy="2087564"/>
          </a:xfrm>
          <a:prstGeom prst="rect">
            <a:avLst/>
          </a:prstGeom>
        </p:spPr>
        <p:txBody>
          <a:bodyPr lIns="72000" tIns="36000"/>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a:p>
            <a:pPr lvl="3"/>
            <a:r>
              <a:rPr lang="en-US" dirty="0"/>
              <a:t>Fourth level</a:t>
            </a:r>
          </a:p>
        </p:txBody>
      </p:sp>
      <p:sp>
        <p:nvSpPr>
          <p:cNvPr id="9"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4421DB2A-3017-4E73-8332-6B8D884A5493}"/>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C5152313-95C9-496D-A96B-AAAA21C6AE07}"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10" name="FirstDividerHider">
            <a:extLst>
              <a:ext uri="{FF2B5EF4-FFF2-40B4-BE49-F238E27FC236}">
                <a16:creationId xmlns:a16="http://schemas.microsoft.com/office/drawing/2014/main" id="{A3A86C7D-7D12-4BF6-8892-EF043F36E2EA}"/>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97728657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Header, Image over two content parts">
    <p:spTree>
      <p:nvGrpSpPr>
        <p:cNvPr id="1" name=""/>
        <p:cNvGrpSpPr/>
        <p:nvPr/>
      </p:nvGrpSpPr>
      <p:grpSpPr>
        <a:xfrm>
          <a:off x="0" y="0"/>
          <a:ext cx="0" cy="0"/>
          <a:chOff x="0" y="0"/>
          <a:chExt cx="0" cy="0"/>
        </a:xfrm>
      </p:grpSpPr>
      <p:sp>
        <p:nvSpPr>
          <p:cNvPr id="6" name="Title_SM">
            <a:extLst>
              <a:ext uri="{FF2B5EF4-FFF2-40B4-BE49-F238E27FC236}">
                <a16:creationId xmlns:a16="http://schemas.microsoft.com/office/drawing/2014/main" id="{A14F6E09-C956-49B3-8E41-DBD053DF768C}"/>
              </a:ext>
            </a:extLst>
          </p:cNvPr>
          <p:cNvSpPr>
            <a:spLocks noGrp="1" noChangeArrowheads="1"/>
          </p:cNvSpPr>
          <p:nvPr>
            <p:ph type="title" hasCustomPrompt="1"/>
          </p:nvPr>
        </p:nvSpPr>
        <p:spPr bwMode="auto">
          <a:xfrm>
            <a:off x="479425" y="476250"/>
            <a:ext cx="8353426"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lvl1pPr>
          </a:lstStyle>
          <a:p>
            <a:pPr lvl="0"/>
            <a:r>
              <a:rPr lang="en-US" dirty="0"/>
              <a:t>Slide title, Ericsson Hilda Light 40pt, Ericsson Black, max 2-lines</a:t>
            </a:r>
          </a:p>
        </p:txBody>
      </p:sp>
      <p:sp>
        <p:nvSpPr>
          <p:cNvPr id="7" name="Content Placeholder 1"/>
          <p:cNvSpPr>
            <a:spLocks noGrp="1"/>
          </p:cNvSpPr>
          <p:nvPr>
            <p:ph sz="quarter" idx="11" hasCustomPrompt="1"/>
          </p:nvPr>
        </p:nvSpPr>
        <p:spPr>
          <a:xfrm>
            <a:off x="6240464" y="4149724"/>
            <a:ext cx="5472112" cy="2087564"/>
          </a:xfrm>
          <a:prstGeom prst="rect">
            <a:avLst/>
          </a:prstGeom>
        </p:spPr>
        <p:txBody>
          <a:bodyPr lIns="72000" tIns="36000"/>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a:p>
            <a:pPr lvl="3"/>
            <a:r>
              <a:rPr lang="en-US" dirty="0"/>
              <a:t>Fourth level</a:t>
            </a:r>
          </a:p>
        </p:txBody>
      </p:sp>
      <p:sp>
        <p:nvSpPr>
          <p:cNvPr id="8" name="Content Placeholder 2"/>
          <p:cNvSpPr>
            <a:spLocks noGrp="1"/>
          </p:cNvSpPr>
          <p:nvPr>
            <p:ph sz="quarter" idx="12" hasCustomPrompt="1"/>
          </p:nvPr>
        </p:nvSpPr>
        <p:spPr>
          <a:xfrm>
            <a:off x="479425" y="4149725"/>
            <a:ext cx="5472113" cy="2087563"/>
          </a:xfrm>
          <a:prstGeom prst="rect">
            <a:avLst/>
          </a:prstGeom>
        </p:spPr>
        <p:txBody>
          <a:bodyPr lIns="72000" tIns="36000"/>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a:p>
            <a:pPr lvl="3"/>
            <a:r>
              <a:rPr lang="en-US" dirty="0"/>
              <a:t>Fourth level</a:t>
            </a:r>
          </a:p>
        </p:txBody>
      </p:sp>
      <p:sp>
        <p:nvSpPr>
          <p:cNvPr id="9"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4E5A81C5-0588-4509-B7B9-9497297F88ED}"/>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D85AC942-E0D2-46E0-B3BD-C52B31C71BFF}"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10" name="FirstDividerHider">
            <a:extLst>
              <a:ext uri="{FF2B5EF4-FFF2-40B4-BE49-F238E27FC236}">
                <a16:creationId xmlns:a16="http://schemas.microsoft.com/office/drawing/2014/main" id="{54A68D25-E1D7-496F-BC83-0E0E9B8A021B}"/>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76254620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and 3 columns">
    <p:spTree>
      <p:nvGrpSpPr>
        <p:cNvPr id="1" name=""/>
        <p:cNvGrpSpPr/>
        <p:nvPr/>
      </p:nvGrpSpPr>
      <p:grpSpPr>
        <a:xfrm>
          <a:off x="0" y="0"/>
          <a:ext cx="0" cy="0"/>
          <a:chOff x="0" y="0"/>
          <a:chExt cx="0" cy="0"/>
        </a:xfrm>
      </p:grpSpPr>
      <p:sp>
        <p:nvSpPr>
          <p:cNvPr id="10" name="Title_SM">
            <a:extLst>
              <a:ext uri="{FF2B5EF4-FFF2-40B4-BE49-F238E27FC236}">
                <a16:creationId xmlns:a16="http://schemas.microsoft.com/office/drawing/2014/main" id="{6B686A21-AA96-4B0A-B7CE-F4C6D5D31B32}"/>
              </a:ext>
            </a:extLst>
          </p:cNvPr>
          <p:cNvSpPr>
            <a:spLocks noGrp="1" noChangeArrowheads="1"/>
          </p:cNvSpPr>
          <p:nvPr>
            <p:ph type="title" hasCustomPrompt="1"/>
          </p:nvPr>
        </p:nvSpPr>
        <p:spPr bwMode="auto">
          <a:xfrm>
            <a:off x="479425" y="476250"/>
            <a:ext cx="8353426"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lvl1pPr>
          </a:lstStyle>
          <a:p>
            <a:pPr lvl="0"/>
            <a:r>
              <a:rPr lang="en-US" dirty="0"/>
              <a:t>Slide title, Ericsson Hilda Light 40pt, Ericsson Black, max 2-lines</a:t>
            </a:r>
          </a:p>
        </p:txBody>
      </p:sp>
      <p:sp>
        <p:nvSpPr>
          <p:cNvPr id="6" name="Content Placeholder 1"/>
          <p:cNvSpPr>
            <a:spLocks noGrp="1"/>
          </p:cNvSpPr>
          <p:nvPr>
            <p:ph sz="quarter" idx="11" hasCustomPrompt="1"/>
          </p:nvPr>
        </p:nvSpPr>
        <p:spPr>
          <a:xfrm>
            <a:off x="4331958" y="1844675"/>
            <a:ext cx="3528000" cy="4392613"/>
          </a:xfrm>
          <a:prstGeom prst="rect">
            <a:avLst/>
          </a:prstGeom>
        </p:spPr>
        <p:txBody>
          <a:bodyPr/>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p:txBody>
      </p:sp>
      <p:sp>
        <p:nvSpPr>
          <p:cNvPr id="8" name="Content Placeholder 2"/>
          <p:cNvSpPr>
            <a:spLocks noGrp="1"/>
          </p:cNvSpPr>
          <p:nvPr>
            <p:ph sz="quarter" idx="12" hasCustomPrompt="1"/>
          </p:nvPr>
        </p:nvSpPr>
        <p:spPr>
          <a:xfrm>
            <a:off x="8186267" y="1844675"/>
            <a:ext cx="3528000" cy="4392613"/>
          </a:xfrm>
          <a:prstGeom prst="rect">
            <a:avLst/>
          </a:prstGeom>
        </p:spPr>
        <p:txBody>
          <a:bodyPr/>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p:txBody>
      </p:sp>
      <p:sp>
        <p:nvSpPr>
          <p:cNvPr id="7" name="Content Placeholder 3">
            <a:extLst>
              <a:ext uri="{FF2B5EF4-FFF2-40B4-BE49-F238E27FC236}">
                <a16:creationId xmlns:a16="http://schemas.microsoft.com/office/drawing/2014/main" id="{8E3794F8-471D-4987-945F-3C29BB03AB49}"/>
              </a:ext>
            </a:extLst>
          </p:cNvPr>
          <p:cNvSpPr>
            <a:spLocks noGrp="1"/>
          </p:cNvSpPr>
          <p:nvPr>
            <p:ph sz="quarter" idx="13" hasCustomPrompt="1"/>
          </p:nvPr>
        </p:nvSpPr>
        <p:spPr>
          <a:xfrm>
            <a:off x="477649" y="1844165"/>
            <a:ext cx="3528000" cy="4392613"/>
          </a:xfrm>
          <a:prstGeom prst="rect">
            <a:avLst/>
          </a:prstGeom>
        </p:spPr>
        <p:txBody>
          <a:bodyPr/>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p:txBody>
      </p:sp>
      <p:sp>
        <p:nvSpPr>
          <p:cNvPr id="9"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2C8570FA-FAA3-4EFA-A4F1-01C285AE39DE}"/>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61AE7533-DD4F-477E-B188-7712171E86DB}"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12" name="FirstDividerHider">
            <a:extLst>
              <a:ext uri="{FF2B5EF4-FFF2-40B4-BE49-F238E27FC236}">
                <a16:creationId xmlns:a16="http://schemas.microsoft.com/office/drawing/2014/main" id="{CABEA97C-68C1-4FF0-BE0B-B792D9655202}"/>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54572533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3 narrow columns">
    <p:spTree>
      <p:nvGrpSpPr>
        <p:cNvPr id="1" name=""/>
        <p:cNvGrpSpPr/>
        <p:nvPr/>
      </p:nvGrpSpPr>
      <p:grpSpPr>
        <a:xfrm>
          <a:off x="0" y="0"/>
          <a:ext cx="0" cy="0"/>
          <a:chOff x="0" y="0"/>
          <a:chExt cx="0" cy="0"/>
        </a:xfrm>
      </p:grpSpPr>
      <p:sp>
        <p:nvSpPr>
          <p:cNvPr id="7" name="Title_SM">
            <a:extLst>
              <a:ext uri="{FF2B5EF4-FFF2-40B4-BE49-F238E27FC236}">
                <a16:creationId xmlns:a16="http://schemas.microsoft.com/office/drawing/2014/main" id="{7EEF5633-BC13-4AEA-AEF5-CE2675504D30}"/>
              </a:ext>
            </a:extLst>
          </p:cNvPr>
          <p:cNvSpPr>
            <a:spLocks noGrp="1" noChangeArrowheads="1"/>
          </p:cNvSpPr>
          <p:nvPr>
            <p:ph type="title" hasCustomPrompt="1"/>
          </p:nvPr>
        </p:nvSpPr>
        <p:spPr bwMode="auto">
          <a:xfrm>
            <a:off x="479425" y="476250"/>
            <a:ext cx="8353426"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lvl1pPr>
          </a:lstStyle>
          <a:p>
            <a:pPr lvl="0"/>
            <a:r>
              <a:rPr lang="en-US" dirty="0"/>
              <a:t>Slide title, Ericsson Hilda Light 40pt, Ericsson Black, max 2-lines</a:t>
            </a:r>
          </a:p>
        </p:txBody>
      </p:sp>
      <p:sp>
        <p:nvSpPr>
          <p:cNvPr id="4" name="Content Placeholder 1"/>
          <p:cNvSpPr>
            <a:spLocks noGrp="1"/>
          </p:cNvSpPr>
          <p:nvPr>
            <p:ph sz="quarter" idx="10" hasCustomPrompt="1"/>
          </p:nvPr>
        </p:nvSpPr>
        <p:spPr>
          <a:xfrm>
            <a:off x="3359149" y="1844674"/>
            <a:ext cx="2592389" cy="4392613"/>
          </a:xfrm>
          <a:prstGeom prst="rect">
            <a:avLst/>
          </a:prstGeom>
        </p:spPr>
        <p:txBody>
          <a:bodyPr/>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p:txBody>
      </p:sp>
      <p:sp>
        <p:nvSpPr>
          <p:cNvPr id="6" name="Content Placeholder 2"/>
          <p:cNvSpPr>
            <a:spLocks noGrp="1"/>
          </p:cNvSpPr>
          <p:nvPr>
            <p:ph sz="quarter" idx="11" hasCustomPrompt="1"/>
          </p:nvPr>
        </p:nvSpPr>
        <p:spPr>
          <a:xfrm>
            <a:off x="6240464" y="1844674"/>
            <a:ext cx="2592386" cy="4392613"/>
          </a:xfrm>
          <a:prstGeom prst="rect">
            <a:avLst/>
          </a:prstGeom>
        </p:spPr>
        <p:txBody>
          <a:bodyPr/>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p:txBody>
      </p:sp>
      <p:sp>
        <p:nvSpPr>
          <p:cNvPr id="8" name="Content Placeholder 3"/>
          <p:cNvSpPr>
            <a:spLocks noGrp="1"/>
          </p:cNvSpPr>
          <p:nvPr>
            <p:ph sz="quarter" idx="12" hasCustomPrompt="1"/>
          </p:nvPr>
        </p:nvSpPr>
        <p:spPr>
          <a:xfrm>
            <a:off x="9121776" y="1844674"/>
            <a:ext cx="2590799" cy="4392613"/>
          </a:xfrm>
          <a:prstGeom prst="rect">
            <a:avLst/>
          </a:prstGeom>
        </p:spPr>
        <p:txBody>
          <a:bodyPr/>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p:txBody>
      </p:sp>
      <p:sp>
        <p:nvSpPr>
          <p:cNvPr id="9"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4815D3F0-43E8-418F-A5E4-30F31668DC0E}"/>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F82A1BF8-3A87-4E8C-8ED0-0428D4D181C9}"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11" name="FirstDividerHider">
            <a:extLst>
              <a:ext uri="{FF2B5EF4-FFF2-40B4-BE49-F238E27FC236}">
                <a16:creationId xmlns:a16="http://schemas.microsoft.com/office/drawing/2014/main" id="{EDCD44CA-6216-40D7-A43C-C84DC0870CD0}"/>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89606870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and 4 columns">
    <p:spTree>
      <p:nvGrpSpPr>
        <p:cNvPr id="1" name=""/>
        <p:cNvGrpSpPr/>
        <p:nvPr/>
      </p:nvGrpSpPr>
      <p:grpSpPr>
        <a:xfrm>
          <a:off x="0" y="0"/>
          <a:ext cx="0" cy="0"/>
          <a:chOff x="0" y="0"/>
          <a:chExt cx="0" cy="0"/>
        </a:xfrm>
      </p:grpSpPr>
      <p:sp>
        <p:nvSpPr>
          <p:cNvPr id="7" name="Title_SM">
            <a:extLst>
              <a:ext uri="{FF2B5EF4-FFF2-40B4-BE49-F238E27FC236}">
                <a16:creationId xmlns:a16="http://schemas.microsoft.com/office/drawing/2014/main" id="{F4D71A67-F349-4E68-B7B8-D53CE323A764}"/>
              </a:ext>
            </a:extLst>
          </p:cNvPr>
          <p:cNvSpPr>
            <a:spLocks noGrp="1" noChangeArrowheads="1"/>
          </p:cNvSpPr>
          <p:nvPr>
            <p:ph type="title" hasCustomPrompt="1"/>
          </p:nvPr>
        </p:nvSpPr>
        <p:spPr bwMode="auto">
          <a:xfrm>
            <a:off x="479425" y="476250"/>
            <a:ext cx="8353426"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lvl1pPr>
          </a:lstStyle>
          <a:p>
            <a:pPr lvl="0"/>
            <a:r>
              <a:rPr lang="en-US" dirty="0"/>
              <a:t>Slide title, Ericsson Hilda Light 40pt, Ericsson Black, max 2-lines</a:t>
            </a:r>
          </a:p>
        </p:txBody>
      </p:sp>
      <p:sp>
        <p:nvSpPr>
          <p:cNvPr id="4" name="Content Placeholder 1"/>
          <p:cNvSpPr>
            <a:spLocks noGrp="1"/>
          </p:cNvSpPr>
          <p:nvPr>
            <p:ph sz="quarter" idx="10" hasCustomPrompt="1"/>
          </p:nvPr>
        </p:nvSpPr>
        <p:spPr>
          <a:xfrm>
            <a:off x="479425" y="1844674"/>
            <a:ext cx="2592388" cy="4392613"/>
          </a:xfrm>
          <a:prstGeom prst="rect">
            <a:avLst/>
          </a:prstGeom>
        </p:spPr>
        <p:txBody>
          <a:bodyPr/>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p:txBody>
      </p:sp>
      <p:sp>
        <p:nvSpPr>
          <p:cNvPr id="6" name="Content Placeholder 2"/>
          <p:cNvSpPr>
            <a:spLocks noGrp="1"/>
          </p:cNvSpPr>
          <p:nvPr>
            <p:ph sz="quarter" idx="11" hasCustomPrompt="1"/>
          </p:nvPr>
        </p:nvSpPr>
        <p:spPr>
          <a:xfrm>
            <a:off x="3359149" y="1844674"/>
            <a:ext cx="2592389" cy="4392613"/>
          </a:xfrm>
          <a:prstGeom prst="rect">
            <a:avLst/>
          </a:prstGeom>
        </p:spPr>
        <p:txBody>
          <a:bodyPr/>
          <a:lstStyle>
            <a:lvl1pPr>
              <a:defRPr/>
            </a:lvl1pPr>
            <a:lvl2pPr>
              <a:defRPr/>
            </a:lvl2pPr>
            <a:lvl3pPr>
              <a:defRPr/>
            </a:lvl3pPr>
            <a:lvl4pPr>
              <a:defRPr/>
            </a:lvl4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p:txBody>
      </p:sp>
      <p:sp>
        <p:nvSpPr>
          <p:cNvPr id="8" name="Content Placeholder 3"/>
          <p:cNvSpPr>
            <a:spLocks noGrp="1"/>
          </p:cNvSpPr>
          <p:nvPr>
            <p:ph sz="quarter" idx="12" hasCustomPrompt="1"/>
          </p:nvPr>
        </p:nvSpPr>
        <p:spPr>
          <a:xfrm>
            <a:off x="6240463" y="1844674"/>
            <a:ext cx="2592388" cy="4392614"/>
          </a:xfrm>
          <a:prstGeom prst="rect">
            <a:avLst/>
          </a:prstGeom>
        </p:spPr>
        <p:txBody>
          <a:bodyPr/>
          <a:lstStyle>
            <a:lvl1pPr>
              <a:defRPr/>
            </a:lvl1pPr>
            <a:lvl2pPr>
              <a:defRPr/>
            </a:lvl2pPr>
            <a:lvl3pPr>
              <a:defRPr/>
            </a:lvl3pPr>
            <a:lvl4pPr>
              <a:defRPr/>
            </a:lvl4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p:txBody>
      </p:sp>
      <p:sp>
        <p:nvSpPr>
          <p:cNvPr id="9" name="Content Placeholder 4"/>
          <p:cNvSpPr>
            <a:spLocks noGrp="1"/>
          </p:cNvSpPr>
          <p:nvPr>
            <p:ph sz="quarter" idx="13" hasCustomPrompt="1"/>
          </p:nvPr>
        </p:nvSpPr>
        <p:spPr>
          <a:xfrm>
            <a:off x="9120188" y="1844674"/>
            <a:ext cx="2592387" cy="4392613"/>
          </a:xfrm>
          <a:prstGeom prst="rect">
            <a:avLst/>
          </a:prstGeom>
        </p:spPr>
        <p:txBody>
          <a:bodyPr/>
          <a:lstStyle>
            <a:lvl1pPr>
              <a:defRPr/>
            </a:lvl1pPr>
            <a:lvl2pPr>
              <a:defRPr/>
            </a:lvl2pPr>
            <a:lvl3pPr>
              <a:defRPr/>
            </a:lvl3pPr>
            <a:lvl4pPr>
              <a:defRPr/>
            </a:lvl4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p:txBody>
      </p:sp>
      <p:sp>
        <p:nvSpPr>
          <p:cNvPr id="11"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A55C34B4-681E-4FDA-A9BB-6BC31D94C8D6}"/>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5EB0483C-5184-4F4E-A333-0FBF3F24982E}"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12" name="FirstDividerHider">
            <a:extLst>
              <a:ext uri="{FF2B5EF4-FFF2-40B4-BE49-F238E27FC236}">
                <a16:creationId xmlns:a16="http://schemas.microsoft.com/office/drawing/2014/main" id="{D7A387F2-835E-495C-A46F-E0BAED03A9A5}"/>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27589923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Preamble and 3 columns">
    <p:spTree>
      <p:nvGrpSpPr>
        <p:cNvPr id="1" name=""/>
        <p:cNvGrpSpPr/>
        <p:nvPr/>
      </p:nvGrpSpPr>
      <p:grpSpPr>
        <a:xfrm>
          <a:off x="0" y="0"/>
          <a:ext cx="0" cy="0"/>
          <a:chOff x="0" y="0"/>
          <a:chExt cx="0" cy="0"/>
        </a:xfrm>
      </p:grpSpPr>
      <p:sp>
        <p:nvSpPr>
          <p:cNvPr id="7" name="Title_SM">
            <a:extLst>
              <a:ext uri="{FF2B5EF4-FFF2-40B4-BE49-F238E27FC236}">
                <a16:creationId xmlns:a16="http://schemas.microsoft.com/office/drawing/2014/main" id="{CD0BB64A-768A-4118-B3E5-52B98C693831}"/>
              </a:ext>
            </a:extLst>
          </p:cNvPr>
          <p:cNvSpPr>
            <a:spLocks noGrp="1" noChangeArrowheads="1"/>
          </p:cNvSpPr>
          <p:nvPr>
            <p:ph type="title" hasCustomPrompt="1"/>
          </p:nvPr>
        </p:nvSpPr>
        <p:spPr bwMode="auto">
          <a:xfrm>
            <a:off x="479425" y="476250"/>
            <a:ext cx="8353426"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lvl1pPr>
          </a:lstStyle>
          <a:p>
            <a:pPr lvl="0"/>
            <a:r>
              <a:rPr lang="en-US" dirty="0"/>
              <a:t>Slide title, Ericsson Hilda Light 40pt, Ericsson Black, max 2-lines</a:t>
            </a:r>
          </a:p>
        </p:txBody>
      </p:sp>
      <p:sp>
        <p:nvSpPr>
          <p:cNvPr id="4" name="Content Placeholder 1"/>
          <p:cNvSpPr>
            <a:spLocks noGrp="1"/>
          </p:cNvSpPr>
          <p:nvPr>
            <p:ph sz="quarter" idx="10" hasCustomPrompt="1"/>
          </p:nvPr>
        </p:nvSpPr>
        <p:spPr>
          <a:xfrm>
            <a:off x="479425" y="1844675"/>
            <a:ext cx="2592388" cy="4392612"/>
          </a:xfrm>
          <a:prstGeom prst="rect">
            <a:avLst/>
          </a:prstGeom>
        </p:spPr>
        <p:txBody>
          <a:bodyPr/>
          <a:lstStyle>
            <a:lvl1pPr marL="0" indent="0">
              <a:buFont typeface="Ericsson Hilda Light" panose="020B0604020202020204" pitchFamily="34" charset="0"/>
              <a:buNone/>
              <a:defRPr sz="2500">
                <a:latin typeface="+mn-lt"/>
              </a:defRPr>
            </a:lvl1pPr>
            <a:lvl2pPr marL="0" indent="0">
              <a:buFont typeface="Ericsson Hilda Light" panose="020B0604020202020204" pitchFamily="34" charset="0"/>
              <a:buNone/>
              <a:defRPr sz="2500">
                <a:latin typeface="+mj-lt"/>
              </a:defRPr>
            </a:lvl2pPr>
            <a:lvl3pPr marL="342900" indent="0">
              <a:buFont typeface="Ericsson Hilda Light" panose="020B0604020202020204" pitchFamily="34" charset="0"/>
              <a:buNone/>
              <a:defRPr sz="2500">
                <a:latin typeface="+mj-lt"/>
              </a:defRPr>
            </a:lvl3pPr>
            <a:lvl4pPr marL="685800" indent="0">
              <a:buFont typeface="Ericsson Hilda Light" panose="020B0604020202020204" pitchFamily="34" charset="0"/>
              <a:buNone/>
              <a:defRPr sz="2500">
                <a:latin typeface="+mj-lt"/>
              </a:defRPr>
            </a:lvl4pPr>
            <a:lvl5pPr marL="1028700" indent="0">
              <a:buFont typeface="Ericsson Hilda Light" panose="020B0604020202020204" pitchFamily="34" charset="0"/>
              <a:buNone/>
              <a:defRPr sz="2500">
                <a:latin typeface="+mj-lt"/>
              </a:defRPr>
            </a:lvl5pPr>
          </a:lstStyle>
          <a:p>
            <a:pPr lvl="0"/>
            <a:r>
              <a:rPr kumimoji="0" lang="en-US" sz="2500" b="0" i="0" u="none" strike="noStrike" kern="1200" cap="none" spc="0" normalizeH="0" baseline="0" noProof="0" dirty="0">
                <a:ln>
                  <a:noFill/>
                </a:ln>
                <a:solidFill>
                  <a:srgbClr val="181818"/>
                </a:solidFill>
                <a:effectLst/>
                <a:uLnTx/>
                <a:uFillTx/>
                <a:ea typeface="+mn-ea"/>
                <a:cs typeface="Ericsson Hilda Light" panose="020B0604020202020204" pitchFamily="34" charset="0"/>
              </a:rPr>
              <a:t>Preamble text, </a:t>
            </a:r>
            <a:r>
              <a:rPr lang="en-US" dirty="0"/>
              <a:t>Ericsson </a:t>
            </a:r>
            <a:r>
              <a:rPr kumimoji="0" lang="en-US" sz="2500" b="0" i="0" u="none" strike="noStrike" kern="1200" cap="none" spc="0" normalizeH="0" baseline="0" noProof="0" dirty="0">
                <a:ln>
                  <a:noFill/>
                </a:ln>
                <a:solidFill>
                  <a:srgbClr val="181818"/>
                </a:solidFill>
                <a:effectLst/>
                <a:uLnTx/>
                <a:uFillTx/>
                <a:ea typeface="+mn-ea"/>
                <a:cs typeface="Ericsson Hilda Light" panose="020B0604020202020204" pitchFamily="34" charset="0"/>
              </a:rPr>
              <a:t>Hilda 25pt, Ericsson Black</a:t>
            </a:r>
            <a:endParaRPr lang="en-US" dirty="0"/>
          </a:p>
        </p:txBody>
      </p:sp>
      <p:sp>
        <p:nvSpPr>
          <p:cNvPr id="6" name="Content Placeholder 2"/>
          <p:cNvSpPr>
            <a:spLocks noGrp="1"/>
          </p:cNvSpPr>
          <p:nvPr>
            <p:ph sz="quarter" idx="11" hasCustomPrompt="1"/>
          </p:nvPr>
        </p:nvSpPr>
        <p:spPr>
          <a:xfrm>
            <a:off x="3359150" y="4149725"/>
            <a:ext cx="2592388" cy="2087562"/>
          </a:xfrm>
          <a:prstGeom prst="rect">
            <a:avLst/>
          </a:prstGeom>
        </p:spPr>
        <p:txBody>
          <a:bodyPr tIns="36000"/>
          <a:lstStyle>
            <a:lvl1pPr>
              <a:defRPr sz="2000"/>
            </a:lvl1pPr>
            <a:lvl2pPr>
              <a:defRPr sz="2000"/>
            </a:lvl2pPr>
            <a:lvl3pPr>
              <a:defRPr sz="2000"/>
            </a:lvl3pPr>
            <a:lvl4pPr>
              <a:defRPr sz="2000"/>
            </a:lvl4pPr>
            <a:lvl5pPr>
              <a:defRPr sz="2000"/>
            </a:lvl5pPr>
          </a:lstStyle>
          <a:p>
            <a:pPr lvl="0"/>
            <a:r>
              <a:rPr lang="en-US" dirty="0"/>
              <a:t>For heading, use Ericsson Hilda in bold. For copy and bullets, use E. Hilda.</a:t>
            </a:r>
          </a:p>
          <a:p>
            <a:pPr lvl="0"/>
            <a:r>
              <a:rPr lang="en-US" dirty="0"/>
              <a:t>First level</a:t>
            </a:r>
          </a:p>
          <a:p>
            <a:pPr lvl="1"/>
            <a:r>
              <a:rPr lang="en-US" dirty="0"/>
              <a:t>Second level</a:t>
            </a:r>
          </a:p>
        </p:txBody>
      </p:sp>
      <p:sp>
        <p:nvSpPr>
          <p:cNvPr id="8" name="Content Placeholder 3"/>
          <p:cNvSpPr>
            <a:spLocks noGrp="1"/>
          </p:cNvSpPr>
          <p:nvPr>
            <p:ph sz="quarter" idx="12" hasCustomPrompt="1"/>
          </p:nvPr>
        </p:nvSpPr>
        <p:spPr>
          <a:xfrm>
            <a:off x="6240463" y="4149724"/>
            <a:ext cx="2592388" cy="2087563"/>
          </a:xfrm>
          <a:prstGeom prst="rect">
            <a:avLst/>
          </a:prstGeom>
        </p:spPr>
        <p:txBody>
          <a:bodyPr tIns="36000"/>
          <a:lstStyle>
            <a:lvl1pPr>
              <a:defRPr sz="2000"/>
            </a:lvl1pPr>
            <a:lvl2pPr>
              <a:defRPr sz="2000"/>
            </a:lvl2pPr>
            <a:lvl3pPr>
              <a:defRPr sz="2000"/>
            </a:lvl3pPr>
            <a:lvl4pPr>
              <a:defRPr sz="2000"/>
            </a:lvl4pPr>
            <a:lvl5pPr>
              <a:defRPr sz="2000"/>
            </a:lvl5pPr>
          </a:lstStyle>
          <a:p>
            <a:pPr lvl="0"/>
            <a:r>
              <a:rPr lang="en-US" dirty="0"/>
              <a:t>For heading, use Ericsson Hilda in bold. For copy and bullets, use E. Hilda.</a:t>
            </a:r>
          </a:p>
          <a:p>
            <a:pPr lvl="0"/>
            <a:r>
              <a:rPr lang="en-US" dirty="0"/>
              <a:t>First level</a:t>
            </a:r>
          </a:p>
          <a:p>
            <a:pPr lvl="1"/>
            <a:r>
              <a:rPr lang="en-US" dirty="0"/>
              <a:t>Second level</a:t>
            </a:r>
          </a:p>
        </p:txBody>
      </p:sp>
      <p:sp>
        <p:nvSpPr>
          <p:cNvPr id="9" name="Content Placeholder 4"/>
          <p:cNvSpPr>
            <a:spLocks noGrp="1"/>
          </p:cNvSpPr>
          <p:nvPr>
            <p:ph sz="quarter" idx="13" hasCustomPrompt="1"/>
          </p:nvPr>
        </p:nvSpPr>
        <p:spPr>
          <a:xfrm>
            <a:off x="9120188" y="4149724"/>
            <a:ext cx="2592387" cy="2087563"/>
          </a:xfrm>
          <a:prstGeom prst="rect">
            <a:avLst/>
          </a:prstGeom>
        </p:spPr>
        <p:txBody>
          <a:bodyPr tIns="36000"/>
          <a:lstStyle>
            <a:lvl1pPr>
              <a:defRPr sz="2000"/>
            </a:lvl1pPr>
            <a:lvl2pPr>
              <a:defRPr sz="2000"/>
            </a:lvl2pPr>
            <a:lvl3pPr>
              <a:defRPr sz="2000"/>
            </a:lvl3pPr>
            <a:lvl4pPr>
              <a:defRPr sz="2000"/>
            </a:lvl4pPr>
            <a:lvl5pPr>
              <a:defRPr sz="2000"/>
            </a:lvl5pPr>
          </a:lstStyle>
          <a:p>
            <a:pPr lvl="0"/>
            <a:r>
              <a:rPr lang="en-US" dirty="0"/>
              <a:t>For heading, use Ericsson Hilda in bold. For copy and bullets, use E. Hilda.</a:t>
            </a:r>
          </a:p>
          <a:p>
            <a:pPr lvl="0"/>
            <a:r>
              <a:rPr lang="en-US" dirty="0"/>
              <a:t>First level</a:t>
            </a:r>
          </a:p>
          <a:p>
            <a:pPr lvl="1"/>
            <a:r>
              <a:rPr lang="en-US" dirty="0"/>
              <a:t>Second level</a:t>
            </a:r>
          </a:p>
        </p:txBody>
      </p:sp>
      <p:sp>
        <p:nvSpPr>
          <p:cNvPr id="11"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107CDD62-B47C-43AB-8BA0-F875DF45681E}"/>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5FF9CCB3-D958-4251-9B43-291E7DDFA075}"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12" name="FirstDividerHider">
            <a:extLst>
              <a:ext uri="{FF2B5EF4-FFF2-40B4-BE49-F238E27FC236}">
                <a16:creationId xmlns:a16="http://schemas.microsoft.com/office/drawing/2014/main" id="{18C6E5A5-2F53-43D5-8F46-313E672024E6}"/>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50909029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and 4 columns with visuals">
    <p:spTree>
      <p:nvGrpSpPr>
        <p:cNvPr id="1" name=""/>
        <p:cNvGrpSpPr/>
        <p:nvPr/>
      </p:nvGrpSpPr>
      <p:grpSpPr>
        <a:xfrm>
          <a:off x="0" y="0"/>
          <a:ext cx="0" cy="0"/>
          <a:chOff x="0" y="0"/>
          <a:chExt cx="0" cy="0"/>
        </a:xfrm>
      </p:grpSpPr>
      <p:sp>
        <p:nvSpPr>
          <p:cNvPr id="7" name="Title_SM">
            <a:extLst>
              <a:ext uri="{FF2B5EF4-FFF2-40B4-BE49-F238E27FC236}">
                <a16:creationId xmlns:a16="http://schemas.microsoft.com/office/drawing/2014/main" id="{F83268EB-5955-4A3F-8B85-E7C084E6FAF5}"/>
              </a:ext>
            </a:extLst>
          </p:cNvPr>
          <p:cNvSpPr>
            <a:spLocks noGrp="1" noChangeArrowheads="1"/>
          </p:cNvSpPr>
          <p:nvPr>
            <p:ph type="title" hasCustomPrompt="1"/>
          </p:nvPr>
        </p:nvSpPr>
        <p:spPr bwMode="auto">
          <a:xfrm>
            <a:off x="479425" y="476250"/>
            <a:ext cx="8353426"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lvl1pPr>
          </a:lstStyle>
          <a:p>
            <a:pPr lvl="0"/>
            <a:r>
              <a:rPr lang="en-US" dirty="0"/>
              <a:t>Slide title, Ericsson Hilda Light 40pt, Ericsson Black, max 2-lines</a:t>
            </a:r>
          </a:p>
        </p:txBody>
      </p:sp>
      <p:sp>
        <p:nvSpPr>
          <p:cNvPr id="4" name="Content Placeholder 1"/>
          <p:cNvSpPr>
            <a:spLocks noGrp="1"/>
          </p:cNvSpPr>
          <p:nvPr>
            <p:ph sz="quarter" idx="10" hasCustomPrompt="1"/>
          </p:nvPr>
        </p:nvSpPr>
        <p:spPr>
          <a:xfrm>
            <a:off x="479425" y="4149724"/>
            <a:ext cx="2592388" cy="2087563"/>
          </a:xfrm>
          <a:prstGeom prst="rect">
            <a:avLst/>
          </a:prstGeom>
        </p:spPr>
        <p:txBody>
          <a:bodyPr lIns="72000" tIns="36000"/>
          <a:lstStyle>
            <a:lvl1pPr>
              <a:defRPr sz="2000"/>
            </a:lvl1pPr>
            <a:lvl2pPr>
              <a:defRPr sz="2000"/>
            </a:lvl2pPr>
            <a:lvl3pPr>
              <a:defRPr sz="2000"/>
            </a:lvl3pPr>
            <a:lvl4pPr>
              <a:defRPr sz="2000"/>
            </a:lvl4pPr>
            <a:lvl5pPr>
              <a:defRPr sz="2000"/>
            </a:lvl5pPr>
          </a:lstStyle>
          <a:p>
            <a:pPr lvl="0"/>
            <a:r>
              <a:rPr lang="en-US" dirty="0"/>
              <a:t>For heading, use Ericsson Hilda in bold. For copy and bullets, use E. Hilda.</a:t>
            </a:r>
          </a:p>
          <a:p>
            <a:pPr lvl="0"/>
            <a:r>
              <a:rPr lang="en-US" dirty="0"/>
              <a:t>First level</a:t>
            </a:r>
          </a:p>
          <a:p>
            <a:pPr lvl="1"/>
            <a:r>
              <a:rPr lang="en-US" dirty="0"/>
              <a:t>Second level</a:t>
            </a:r>
          </a:p>
        </p:txBody>
      </p:sp>
      <p:sp>
        <p:nvSpPr>
          <p:cNvPr id="6" name="Content Placeholder 2"/>
          <p:cNvSpPr>
            <a:spLocks noGrp="1"/>
          </p:cNvSpPr>
          <p:nvPr>
            <p:ph sz="quarter" idx="11" hasCustomPrompt="1"/>
          </p:nvPr>
        </p:nvSpPr>
        <p:spPr>
          <a:xfrm>
            <a:off x="3359149" y="4149724"/>
            <a:ext cx="2592389" cy="2087563"/>
          </a:xfrm>
          <a:prstGeom prst="rect">
            <a:avLst/>
          </a:prstGeom>
        </p:spPr>
        <p:txBody>
          <a:bodyPr lIns="72000" tIns="36000"/>
          <a:lstStyle>
            <a:lvl1pPr>
              <a:defRPr sz="2000"/>
            </a:lvl1pPr>
            <a:lvl2pPr>
              <a:defRPr sz="2000"/>
            </a:lvl2pPr>
            <a:lvl3pPr>
              <a:defRPr sz="2000"/>
            </a:lvl3pPr>
            <a:lvl4pPr>
              <a:defRPr sz="2000"/>
            </a:lvl4pPr>
            <a:lvl5pPr>
              <a:defRPr sz="2000"/>
            </a:lvl5pPr>
          </a:lstStyle>
          <a:p>
            <a:pPr lvl="0"/>
            <a:r>
              <a:rPr lang="en-US" dirty="0"/>
              <a:t>For heading, use Ericsson Hilda in bold. For copy and bullets, use E. Hilda.</a:t>
            </a:r>
          </a:p>
          <a:p>
            <a:pPr lvl="0"/>
            <a:r>
              <a:rPr lang="en-US" dirty="0"/>
              <a:t>First level</a:t>
            </a:r>
          </a:p>
          <a:p>
            <a:pPr lvl="1"/>
            <a:r>
              <a:rPr lang="en-US" dirty="0"/>
              <a:t>Second level</a:t>
            </a:r>
          </a:p>
        </p:txBody>
      </p:sp>
      <p:sp>
        <p:nvSpPr>
          <p:cNvPr id="8" name="Content Placeholder 3"/>
          <p:cNvSpPr>
            <a:spLocks noGrp="1"/>
          </p:cNvSpPr>
          <p:nvPr>
            <p:ph sz="quarter" idx="12" hasCustomPrompt="1"/>
          </p:nvPr>
        </p:nvSpPr>
        <p:spPr>
          <a:xfrm>
            <a:off x="6240463" y="4149724"/>
            <a:ext cx="2592388" cy="2087563"/>
          </a:xfrm>
          <a:prstGeom prst="rect">
            <a:avLst/>
          </a:prstGeom>
        </p:spPr>
        <p:txBody>
          <a:bodyPr lIns="72000" tIns="36000"/>
          <a:lstStyle>
            <a:lvl1pPr>
              <a:defRPr sz="2000"/>
            </a:lvl1pPr>
            <a:lvl2pPr>
              <a:defRPr sz="2000"/>
            </a:lvl2pPr>
            <a:lvl3pPr>
              <a:defRPr sz="2000"/>
            </a:lvl3pPr>
            <a:lvl4pPr>
              <a:defRPr sz="2000"/>
            </a:lvl4pPr>
            <a:lvl5pPr>
              <a:defRPr sz="2000"/>
            </a:lvl5pPr>
          </a:lstStyle>
          <a:p>
            <a:pPr lvl="0"/>
            <a:r>
              <a:rPr lang="en-US" dirty="0"/>
              <a:t>For heading, use Ericsson Hilda in bold. For copy and bullets, use E. Hilda.</a:t>
            </a:r>
          </a:p>
          <a:p>
            <a:pPr lvl="0"/>
            <a:r>
              <a:rPr lang="en-US" dirty="0"/>
              <a:t>First level</a:t>
            </a:r>
          </a:p>
          <a:p>
            <a:pPr lvl="1"/>
            <a:r>
              <a:rPr lang="en-US" dirty="0"/>
              <a:t>Second level</a:t>
            </a:r>
          </a:p>
        </p:txBody>
      </p:sp>
      <p:sp>
        <p:nvSpPr>
          <p:cNvPr id="9" name="Content Placeholder 4"/>
          <p:cNvSpPr>
            <a:spLocks noGrp="1"/>
          </p:cNvSpPr>
          <p:nvPr>
            <p:ph sz="quarter" idx="13" hasCustomPrompt="1"/>
          </p:nvPr>
        </p:nvSpPr>
        <p:spPr>
          <a:xfrm>
            <a:off x="9121776" y="4149724"/>
            <a:ext cx="2590799" cy="2087563"/>
          </a:xfrm>
          <a:prstGeom prst="rect">
            <a:avLst/>
          </a:prstGeom>
        </p:spPr>
        <p:txBody>
          <a:bodyPr lIns="72000" tIns="36000"/>
          <a:lstStyle>
            <a:lvl1pPr>
              <a:defRPr sz="2000"/>
            </a:lvl1pPr>
            <a:lvl2pPr>
              <a:defRPr sz="2000"/>
            </a:lvl2pPr>
            <a:lvl3pPr>
              <a:defRPr sz="2000"/>
            </a:lvl3pPr>
            <a:lvl4pPr>
              <a:defRPr sz="2000"/>
            </a:lvl4pPr>
            <a:lvl5pPr>
              <a:defRPr sz="2000"/>
            </a:lvl5pPr>
          </a:lstStyle>
          <a:p>
            <a:pPr lvl="0"/>
            <a:r>
              <a:rPr lang="en-US" dirty="0"/>
              <a:t>For heading, use Ericsson Hilda in bold. For copy and bullets, use E. Hilda.</a:t>
            </a:r>
          </a:p>
          <a:p>
            <a:pPr lvl="0"/>
            <a:r>
              <a:rPr lang="en-US" dirty="0"/>
              <a:t>First level</a:t>
            </a:r>
          </a:p>
          <a:p>
            <a:pPr lvl="1"/>
            <a:r>
              <a:rPr lang="en-US" dirty="0"/>
              <a:t>Second level</a:t>
            </a:r>
          </a:p>
        </p:txBody>
      </p:sp>
      <p:sp>
        <p:nvSpPr>
          <p:cNvPr id="11"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A2963A4D-3277-42A5-8919-305DE5AD9247}"/>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DAB3032F-0E31-4C0E-8D87-8792190E7ADC}"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12" name="FirstDividerHider">
            <a:extLst>
              <a:ext uri="{FF2B5EF4-FFF2-40B4-BE49-F238E27FC236}">
                <a16:creationId xmlns:a16="http://schemas.microsoft.com/office/drawing/2014/main" id="{E1242BA1-7F88-4EA2-ACA1-05CEF1F3A57D}"/>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100695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Keynote Cover Page w. white text">
    <p:bg>
      <p:bgPr>
        <a:solidFill>
          <a:schemeClr val="tx1"/>
        </a:solidFill>
        <a:effectLst/>
      </p:bgPr>
    </p:bg>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368FADF5-0F2E-41A5-9C74-2E60F7AC8939}"/>
              </a:ext>
            </a:extLst>
          </p:cNvPr>
          <p:cNvSpPr>
            <a:spLocks noGrp="1"/>
          </p:cNvSpPr>
          <p:nvPr>
            <p:ph sz="quarter" idx="13" hasCustomPrompt="1"/>
          </p:nvPr>
        </p:nvSpPr>
        <p:spPr>
          <a:xfrm>
            <a:off x="0" y="0"/>
            <a:ext cx="12192000" cy="6858000"/>
          </a:xfrm>
          <a:prstGeom prst="rect">
            <a:avLst/>
          </a:prstGeom>
        </p:spPr>
        <p:txBody>
          <a:bodyPr/>
          <a:lstStyle>
            <a:lvl1pPr marL="0" indent="0">
              <a:buNone/>
              <a:defRPr/>
            </a:lvl1pPr>
            <a:lvl2pPr>
              <a:defRPr/>
            </a:lvl2pPr>
            <a:lvl3pPr>
              <a:defRPr/>
            </a:lvl3pPr>
            <a:lvl4pPr>
              <a:defRPr/>
            </a:lvl4pPr>
            <a:lvl5pPr>
              <a:defRPr/>
            </a:lvl5pPr>
          </a:lstStyle>
          <a:p>
            <a:pPr lvl="0"/>
            <a:r>
              <a:rPr lang="en-US" dirty="0"/>
              <a:t> </a:t>
            </a:r>
          </a:p>
        </p:txBody>
      </p:sp>
      <p:sp>
        <p:nvSpPr>
          <p:cNvPr id="9" name="Title_TM">
            <a:extLst>
              <a:ext uri="{FF2B5EF4-FFF2-40B4-BE49-F238E27FC236}">
                <a16:creationId xmlns:a16="http://schemas.microsoft.com/office/drawing/2014/main" id="{696C7C8F-5086-466A-8108-2FE0A8663D59}"/>
              </a:ext>
            </a:extLst>
          </p:cNvPr>
          <p:cNvSpPr>
            <a:spLocks noGrp="1" noChangeArrowheads="1"/>
          </p:cNvSpPr>
          <p:nvPr>
            <p:ph type="ctrTitle" hasCustomPrompt="1"/>
          </p:nvPr>
        </p:nvSpPr>
        <p:spPr>
          <a:xfrm>
            <a:off x="479425" y="476249"/>
            <a:ext cx="8353426" cy="3456000"/>
          </a:xfrm>
          <a:noFill/>
          <a:ln w="9525">
            <a:noFill/>
            <a:miter lim="800000"/>
            <a:headEnd/>
            <a:tailEnd/>
          </a:ln>
        </p:spPr>
        <p:txBody>
          <a:bodyPr anchor="t"/>
          <a:lstStyle>
            <a:lvl1pPr>
              <a:defRPr lang="en-US" sz="8000" b="0" dirty="0">
                <a:solidFill>
                  <a:schemeClr val="bg1"/>
                </a:solidFill>
              </a:defRPr>
            </a:lvl1pPr>
          </a:lstStyle>
          <a:p>
            <a:pPr lvl="0"/>
            <a:r>
              <a:rPr lang="en-US" dirty="0"/>
              <a:t>Keynote cover page </a:t>
            </a:r>
            <a:br>
              <a:rPr lang="en-US" dirty="0"/>
            </a:br>
            <a:r>
              <a:rPr lang="en-US" dirty="0"/>
              <a:t>Ericsson Hilda Light 80pt, max 3-lines</a:t>
            </a:r>
          </a:p>
        </p:txBody>
      </p:sp>
      <p:sp>
        <p:nvSpPr>
          <p:cNvPr id="10" name="SubTitle_TM">
            <a:extLst>
              <a:ext uri="{FF2B5EF4-FFF2-40B4-BE49-F238E27FC236}">
                <a16:creationId xmlns:a16="http://schemas.microsoft.com/office/drawing/2014/main" id="{ED5DEA0B-CF0D-4EE6-B6A8-90BAF3DE8AF1}"/>
              </a:ext>
            </a:extLst>
          </p:cNvPr>
          <p:cNvSpPr>
            <a:spLocks noGrp="1" noChangeArrowheads="1"/>
          </p:cNvSpPr>
          <p:nvPr>
            <p:ph type="subTitle" idx="1" hasCustomPrompt="1"/>
          </p:nvPr>
        </p:nvSpPr>
        <p:spPr>
          <a:xfrm>
            <a:off x="479424" y="4149725"/>
            <a:ext cx="5472113" cy="2087563"/>
          </a:xfrm>
          <a:prstGeom prst="rect">
            <a:avLst/>
          </a:prstGeom>
        </p:spPr>
        <p:txBody>
          <a:bodyPr rIns="0" anchor="t"/>
          <a:lstStyle>
            <a:lvl1pPr marL="0" indent="0">
              <a:lnSpc>
                <a:spcPct val="100000"/>
              </a:lnSpc>
              <a:spcBef>
                <a:spcPts val="0"/>
              </a:spcBef>
              <a:buFont typeface="Ericsson Hilda Light" charset="0"/>
              <a:buNone/>
              <a:defRPr sz="2000" baseline="0">
                <a:solidFill>
                  <a:schemeClr val="bg1"/>
                </a:solidFill>
                <a:latin typeface="+mn-lt"/>
              </a:defRPr>
            </a:lvl1pPr>
          </a:lstStyle>
          <a:p>
            <a:r>
              <a:rPr lang="en-US" dirty="0"/>
              <a:t>Speaker,</a:t>
            </a:r>
            <a:br>
              <a:rPr lang="en-US" dirty="0"/>
            </a:br>
            <a:r>
              <a:rPr lang="en-US" dirty="0"/>
              <a:t>Ericsson Black, Ericsson Hilda 20pt</a:t>
            </a:r>
          </a:p>
        </p:txBody>
      </p:sp>
      <p:pic>
        <p:nvPicPr>
          <p:cNvPr id="7" name="Graphic 6">
            <a:extLst>
              <a:ext uri="{FF2B5EF4-FFF2-40B4-BE49-F238E27FC236}">
                <a16:creationId xmlns:a16="http://schemas.microsoft.com/office/drawing/2014/main" id="{7753C092-06FE-4B22-BAB1-EBEB69074D0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87410" y="476250"/>
            <a:ext cx="261523" cy="261523"/>
          </a:xfrm>
          <a:prstGeom prst="rect">
            <a:avLst/>
          </a:prstGeom>
        </p:spPr>
      </p:pic>
      <p:sp>
        <p:nvSpPr>
          <p:cNvPr id="8"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866A1512-27D5-4CA8-94C5-10E56C30705D}"/>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chemeClr val="bg1"/>
                </a:solidFill>
                <a:latin typeface="+mn-lt"/>
              </a:rPr>
              <a:t>  |  2020-01-10  |  Commercial in Confidence  |  Page </a:t>
            </a:r>
            <a:fld id="{EB673C45-1EED-4F2D-91C5-E2A43633E328}" type="slidenum">
              <a:rPr lang="en-US" sz="800" b="0" i="0" u="none" smtClean="0">
                <a:solidFill>
                  <a:schemeClr val="bg1"/>
                </a:solidFill>
                <a:latin typeface="+mn-lt"/>
              </a:rPr>
              <a:t>‹#›</a:t>
            </a:fld>
            <a:endParaRPr lang="en-US" sz="800" b="0" i="0" u="none" dirty="0">
              <a:solidFill>
                <a:schemeClr val="bg1"/>
              </a:solidFill>
              <a:latin typeface="+mn-lt"/>
            </a:endParaRPr>
          </a:p>
        </p:txBody>
      </p:sp>
      <p:sp>
        <p:nvSpPr>
          <p:cNvPr id="11" name="FirstDividerHider">
            <a:extLst>
              <a:ext uri="{FF2B5EF4-FFF2-40B4-BE49-F238E27FC236}">
                <a16:creationId xmlns:a16="http://schemas.microsoft.com/office/drawing/2014/main" id="{30276571-778A-43C8-820D-4E055433343F}"/>
              </a:ext>
            </a:extLst>
          </p:cNvPr>
          <p:cNvSpPr/>
          <p:nvPr userDrawn="1"/>
        </p:nvSpPr>
        <p:spPr bwMode="auto">
          <a:xfrm>
            <a:off x="396000" y="6408751"/>
            <a:ext cx="79513" cy="262393"/>
          </a:xfrm>
          <a:prstGeom prst="rect">
            <a:avLst/>
          </a:prstGeom>
          <a:solidFill>
            <a:schemeClr val="tx2"/>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064663325"/>
      </p:ext>
    </p:extLst>
  </p:cSld>
  <p:clrMapOvr>
    <a:masterClrMapping/>
  </p:clrMapOvr>
  <p:hf sldNum="0" hdr="0" ftr="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and 4 Content">
    <p:spTree>
      <p:nvGrpSpPr>
        <p:cNvPr id="1" name=""/>
        <p:cNvGrpSpPr/>
        <p:nvPr/>
      </p:nvGrpSpPr>
      <p:grpSpPr>
        <a:xfrm>
          <a:off x="0" y="0"/>
          <a:ext cx="0" cy="0"/>
          <a:chOff x="0" y="0"/>
          <a:chExt cx="0" cy="0"/>
        </a:xfrm>
      </p:grpSpPr>
      <p:sp>
        <p:nvSpPr>
          <p:cNvPr id="9" name="Title_SM">
            <a:extLst>
              <a:ext uri="{FF2B5EF4-FFF2-40B4-BE49-F238E27FC236}">
                <a16:creationId xmlns:a16="http://schemas.microsoft.com/office/drawing/2014/main" id="{2C948968-FB06-45CC-8259-6BDE4430EACB}"/>
              </a:ext>
            </a:extLst>
          </p:cNvPr>
          <p:cNvSpPr>
            <a:spLocks noGrp="1" noChangeArrowheads="1"/>
          </p:cNvSpPr>
          <p:nvPr>
            <p:ph type="title" hasCustomPrompt="1"/>
          </p:nvPr>
        </p:nvSpPr>
        <p:spPr bwMode="auto">
          <a:xfrm>
            <a:off x="479425" y="476250"/>
            <a:ext cx="8353426"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lvl1pPr>
          </a:lstStyle>
          <a:p>
            <a:pPr lvl="0"/>
            <a:r>
              <a:rPr lang="en-US" dirty="0"/>
              <a:t>Slide title, Ericsson Hilda Light 40pt, Ericsson Black, max 2-lines</a:t>
            </a:r>
          </a:p>
        </p:txBody>
      </p:sp>
      <p:sp>
        <p:nvSpPr>
          <p:cNvPr id="3" name="Content Placeholder 1"/>
          <p:cNvSpPr>
            <a:spLocks noGrp="1"/>
          </p:cNvSpPr>
          <p:nvPr>
            <p:ph sz="quarter" idx="1" hasCustomPrompt="1"/>
          </p:nvPr>
        </p:nvSpPr>
        <p:spPr>
          <a:xfrm>
            <a:off x="481655" y="1844674"/>
            <a:ext cx="5472113" cy="2089151"/>
          </a:xfrm>
          <a:prstGeom prst="rect">
            <a:avLst/>
          </a:prstGeom>
        </p:spPr>
        <p:txBody>
          <a:bodyPr lIns="72000" tIns="36000"/>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a:p>
            <a:pPr lvl="3"/>
            <a:r>
              <a:rPr lang="en-US" dirty="0"/>
              <a:t>Fourth level</a:t>
            </a:r>
          </a:p>
        </p:txBody>
      </p:sp>
      <p:sp>
        <p:nvSpPr>
          <p:cNvPr id="4" name="Content Placeholder 2"/>
          <p:cNvSpPr>
            <a:spLocks noGrp="1"/>
          </p:cNvSpPr>
          <p:nvPr>
            <p:ph sz="quarter" idx="2" hasCustomPrompt="1"/>
          </p:nvPr>
        </p:nvSpPr>
        <p:spPr>
          <a:xfrm>
            <a:off x="6242694" y="1847723"/>
            <a:ext cx="5472113" cy="2089151"/>
          </a:xfrm>
          <a:prstGeom prst="rect">
            <a:avLst/>
          </a:prstGeom>
        </p:spPr>
        <p:txBody>
          <a:bodyPr lIns="72000" tIns="36000"/>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a:p>
            <a:pPr lvl="3"/>
            <a:r>
              <a:rPr lang="en-US" dirty="0"/>
              <a:t>Fourth level</a:t>
            </a:r>
          </a:p>
        </p:txBody>
      </p:sp>
      <p:sp>
        <p:nvSpPr>
          <p:cNvPr id="6" name="Content Placeholder 3"/>
          <p:cNvSpPr>
            <a:spLocks noGrp="1"/>
          </p:cNvSpPr>
          <p:nvPr>
            <p:ph sz="quarter" idx="4" hasCustomPrompt="1"/>
          </p:nvPr>
        </p:nvSpPr>
        <p:spPr>
          <a:xfrm>
            <a:off x="6242694" y="4151955"/>
            <a:ext cx="5472113" cy="2087564"/>
          </a:xfrm>
          <a:prstGeom prst="rect">
            <a:avLst/>
          </a:prstGeom>
        </p:spPr>
        <p:txBody>
          <a:bodyPr lIns="72000" tIns="36000"/>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a:p>
            <a:pPr lvl="3"/>
            <a:r>
              <a:rPr lang="en-US" dirty="0"/>
              <a:t>Fourth level</a:t>
            </a:r>
          </a:p>
        </p:txBody>
      </p:sp>
      <p:sp>
        <p:nvSpPr>
          <p:cNvPr id="7" name="Content Placeholder 4">
            <a:extLst>
              <a:ext uri="{FF2B5EF4-FFF2-40B4-BE49-F238E27FC236}">
                <a16:creationId xmlns:a16="http://schemas.microsoft.com/office/drawing/2014/main" id="{5BD2C41D-0700-4885-AB77-25AFFE4E1FDA}"/>
              </a:ext>
            </a:extLst>
          </p:cNvPr>
          <p:cNvSpPr>
            <a:spLocks noGrp="1"/>
          </p:cNvSpPr>
          <p:nvPr>
            <p:ph sz="quarter" idx="10" hasCustomPrompt="1"/>
          </p:nvPr>
        </p:nvSpPr>
        <p:spPr>
          <a:xfrm>
            <a:off x="481655" y="4152597"/>
            <a:ext cx="5472113" cy="2089151"/>
          </a:xfrm>
          <a:prstGeom prst="rect">
            <a:avLst/>
          </a:prstGeom>
        </p:spPr>
        <p:txBody>
          <a:bodyPr lIns="72000" tIns="36000"/>
          <a:lstStyle>
            <a:lvl1pPr>
              <a:defRPr/>
            </a:lvl1pPr>
            <a:lvl2pPr>
              <a:defRPr/>
            </a:lvl2pPr>
            <a:lvl3pPr>
              <a:defRPr/>
            </a:lvl3pPr>
            <a:lvl4pPr>
              <a:defRPr/>
            </a:lvl4pPr>
            <a:lvl5pPr>
              <a:defRPr/>
            </a:lvl5pPr>
          </a:lstStyle>
          <a:p>
            <a:pPr lvl="0"/>
            <a:r>
              <a:rPr lang="en-US" dirty="0"/>
              <a:t>For heading, use Ericsson Hilda in bold. For copy and bullets, use Ericsson Hilda.</a:t>
            </a:r>
          </a:p>
          <a:p>
            <a:pPr lvl="0"/>
            <a:r>
              <a:rPr lang="en-US" dirty="0"/>
              <a:t>First level</a:t>
            </a:r>
          </a:p>
          <a:p>
            <a:pPr lvl="1"/>
            <a:r>
              <a:rPr lang="en-US" dirty="0"/>
              <a:t>Second level</a:t>
            </a:r>
          </a:p>
          <a:p>
            <a:pPr lvl="2"/>
            <a:r>
              <a:rPr lang="en-US" dirty="0"/>
              <a:t>Third level</a:t>
            </a:r>
          </a:p>
          <a:p>
            <a:pPr lvl="3"/>
            <a:r>
              <a:rPr lang="en-US" dirty="0"/>
              <a:t>Fourth level</a:t>
            </a:r>
          </a:p>
        </p:txBody>
      </p:sp>
      <p:sp>
        <p:nvSpPr>
          <p:cNvPr id="10"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549048C1-340D-44C4-857B-1B201EC9A7E7}"/>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8CCC8702-E7AF-4E21-AEAC-A95BBEC98488}"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11" name="FirstDividerHider">
            <a:extLst>
              <a:ext uri="{FF2B5EF4-FFF2-40B4-BE49-F238E27FC236}">
                <a16:creationId xmlns:a16="http://schemas.microsoft.com/office/drawing/2014/main" id="{5B2537ED-0985-4CA8-A865-C2C6DFCB18EB}"/>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54861200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and 8 Content">
    <p:spTree>
      <p:nvGrpSpPr>
        <p:cNvPr id="1" name=""/>
        <p:cNvGrpSpPr/>
        <p:nvPr/>
      </p:nvGrpSpPr>
      <p:grpSpPr>
        <a:xfrm>
          <a:off x="0" y="0"/>
          <a:ext cx="0" cy="0"/>
          <a:chOff x="0" y="0"/>
          <a:chExt cx="0" cy="0"/>
        </a:xfrm>
      </p:grpSpPr>
      <p:sp>
        <p:nvSpPr>
          <p:cNvPr id="13" name="Title_SM">
            <a:extLst>
              <a:ext uri="{FF2B5EF4-FFF2-40B4-BE49-F238E27FC236}">
                <a16:creationId xmlns:a16="http://schemas.microsoft.com/office/drawing/2014/main" id="{99858DC4-E787-41D2-A613-961D60F89117}"/>
              </a:ext>
            </a:extLst>
          </p:cNvPr>
          <p:cNvSpPr>
            <a:spLocks noGrp="1" noChangeArrowheads="1"/>
          </p:cNvSpPr>
          <p:nvPr>
            <p:ph type="title" hasCustomPrompt="1"/>
          </p:nvPr>
        </p:nvSpPr>
        <p:spPr bwMode="auto">
          <a:xfrm>
            <a:off x="479425" y="476250"/>
            <a:ext cx="8353426"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lvl1pPr>
              <a:defRPr/>
            </a:lvl1pPr>
          </a:lstStyle>
          <a:p>
            <a:pPr lvl="0"/>
            <a:r>
              <a:rPr lang="en-US" dirty="0"/>
              <a:t>Slide title, Ericsson Hilda Light 40pt, Ericsson Black, max 2-lines</a:t>
            </a:r>
          </a:p>
        </p:txBody>
      </p:sp>
      <p:sp>
        <p:nvSpPr>
          <p:cNvPr id="3" name="Content Placeholder 1"/>
          <p:cNvSpPr>
            <a:spLocks noGrp="1"/>
          </p:cNvSpPr>
          <p:nvPr>
            <p:ph sz="quarter" idx="1" hasCustomPrompt="1"/>
          </p:nvPr>
        </p:nvSpPr>
        <p:spPr>
          <a:xfrm>
            <a:off x="481560" y="1844675"/>
            <a:ext cx="2592389" cy="2089150"/>
          </a:xfrm>
          <a:prstGeom prst="rect">
            <a:avLst/>
          </a:prstGeom>
        </p:spPr>
        <p:txBody>
          <a:bodyPr lIns="72000" tIns="36000"/>
          <a:lstStyle>
            <a:lvl1pPr>
              <a:defRPr sz="2000"/>
            </a:lvl1pPr>
            <a:lvl2pPr>
              <a:defRPr sz="2000"/>
            </a:lvl2pPr>
            <a:lvl3pPr>
              <a:defRPr sz="2000"/>
            </a:lvl3pPr>
            <a:lvl4pPr>
              <a:defRPr sz="2000"/>
            </a:lvl4pPr>
            <a:lvl5pPr>
              <a:defRPr sz="2000"/>
            </a:lvl5pPr>
          </a:lstStyle>
          <a:p>
            <a:pPr lvl="0"/>
            <a:r>
              <a:rPr lang="en-US" dirty="0"/>
              <a:t>For heading, use Ericsson Hilda in bold. For copy and bullets, use E. Hilda.</a:t>
            </a:r>
          </a:p>
          <a:p>
            <a:pPr lvl="0"/>
            <a:r>
              <a:rPr lang="en-US" dirty="0"/>
              <a:t>First level</a:t>
            </a:r>
          </a:p>
          <a:p>
            <a:pPr lvl="1"/>
            <a:r>
              <a:rPr lang="en-US" dirty="0"/>
              <a:t>Second level</a:t>
            </a:r>
          </a:p>
        </p:txBody>
      </p:sp>
      <p:sp>
        <p:nvSpPr>
          <p:cNvPr id="4" name="Content Placeholder 2"/>
          <p:cNvSpPr>
            <a:spLocks noGrp="1"/>
          </p:cNvSpPr>
          <p:nvPr>
            <p:ph sz="quarter" idx="2" hasCustomPrompt="1"/>
          </p:nvPr>
        </p:nvSpPr>
        <p:spPr>
          <a:xfrm>
            <a:off x="6243216" y="1844674"/>
            <a:ext cx="2592387" cy="2089150"/>
          </a:xfrm>
          <a:prstGeom prst="rect">
            <a:avLst/>
          </a:prstGeom>
        </p:spPr>
        <p:txBody>
          <a:bodyPr lIns="72000" tIns="36000"/>
          <a:lstStyle>
            <a:lvl1pPr>
              <a:defRPr sz="2000"/>
            </a:lvl1pPr>
            <a:lvl2pPr>
              <a:defRPr sz="2000"/>
            </a:lvl2pPr>
            <a:lvl3pPr>
              <a:defRPr sz="2000"/>
            </a:lvl3pPr>
            <a:lvl4pPr>
              <a:defRPr sz="2000"/>
            </a:lvl4pPr>
            <a:lvl5pPr>
              <a:defRPr sz="2000"/>
            </a:lvl5pPr>
          </a:lstStyle>
          <a:p>
            <a:pPr lvl="0"/>
            <a:r>
              <a:rPr lang="en-US" dirty="0"/>
              <a:t>For heading, use Ericsson Hilda in bold. For copy and bullets, use E. Hilda.</a:t>
            </a:r>
          </a:p>
          <a:p>
            <a:pPr lvl="0"/>
            <a:r>
              <a:rPr lang="en-US" dirty="0"/>
              <a:t>First level</a:t>
            </a:r>
          </a:p>
          <a:p>
            <a:pPr lvl="1"/>
            <a:r>
              <a:rPr lang="en-US" dirty="0"/>
              <a:t>Second level</a:t>
            </a:r>
          </a:p>
          <a:p>
            <a:pPr lvl="3"/>
            <a:endParaRPr lang="en-US" dirty="0"/>
          </a:p>
        </p:txBody>
      </p:sp>
      <p:sp>
        <p:nvSpPr>
          <p:cNvPr id="5" name="Content Placeholder 3"/>
          <p:cNvSpPr>
            <a:spLocks noGrp="1"/>
          </p:cNvSpPr>
          <p:nvPr>
            <p:ph sz="quarter" idx="3" hasCustomPrompt="1"/>
          </p:nvPr>
        </p:nvSpPr>
        <p:spPr>
          <a:xfrm>
            <a:off x="481561" y="4151134"/>
            <a:ext cx="2592389" cy="2087563"/>
          </a:xfrm>
          <a:prstGeom prst="rect">
            <a:avLst/>
          </a:prstGeom>
        </p:spPr>
        <p:txBody>
          <a:bodyPr lIns="72000" tIns="36000"/>
          <a:lstStyle>
            <a:lvl1pPr>
              <a:defRPr sz="2000"/>
            </a:lvl1pPr>
            <a:lvl2pPr>
              <a:defRPr sz="2000"/>
            </a:lvl2pPr>
            <a:lvl3pPr>
              <a:defRPr sz="2000"/>
            </a:lvl3pPr>
            <a:lvl4pPr>
              <a:defRPr sz="2000"/>
            </a:lvl4pPr>
            <a:lvl5pPr>
              <a:defRPr sz="2000"/>
            </a:lvl5pPr>
          </a:lstStyle>
          <a:p>
            <a:pPr lvl="0"/>
            <a:r>
              <a:rPr lang="en-US" dirty="0"/>
              <a:t>For heading, use Ericsson Hilda in bold. For copy and bullets, use E. Hilda.</a:t>
            </a:r>
          </a:p>
          <a:p>
            <a:pPr lvl="0"/>
            <a:r>
              <a:rPr lang="en-US" dirty="0"/>
              <a:t>First level</a:t>
            </a:r>
          </a:p>
          <a:p>
            <a:pPr lvl="1"/>
            <a:r>
              <a:rPr lang="en-US" dirty="0"/>
              <a:t>Second level</a:t>
            </a:r>
          </a:p>
        </p:txBody>
      </p:sp>
      <p:sp>
        <p:nvSpPr>
          <p:cNvPr id="6" name="Content Placeholder 4"/>
          <p:cNvSpPr>
            <a:spLocks noGrp="1"/>
          </p:cNvSpPr>
          <p:nvPr>
            <p:ph sz="quarter" idx="4" hasCustomPrompt="1"/>
          </p:nvPr>
        </p:nvSpPr>
        <p:spPr>
          <a:xfrm>
            <a:off x="6243152" y="4151245"/>
            <a:ext cx="2592387" cy="2086292"/>
          </a:xfrm>
          <a:prstGeom prst="rect">
            <a:avLst/>
          </a:prstGeom>
        </p:spPr>
        <p:txBody>
          <a:bodyPr lIns="72000" tIns="36000"/>
          <a:lstStyle>
            <a:lvl1pPr>
              <a:defRPr sz="2000"/>
            </a:lvl1pPr>
            <a:lvl2pPr>
              <a:defRPr sz="2000"/>
            </a:lvl2pPr>
            <a:lvl3pPr>
              <a:defRPr sz="2000"/>
            </a:lvl3pPr>
            <a:lvl4pPr>
              <a:defRPr sz="2000"/>
            </a:lvl4pPr>
            <a:lvl5pPr marL="1028700" indent="0">
              <a:buNone/>
              <a:defRPr sz="2000"/>
            </a:lvl5pPr>
          </a:lstStyle>
          <a:p>
            <a:pPr lvl="0"/>
            <a:r>
              <a:rPr lang="en-US" dirty="0"/>
              <a:t>For heading, use Ericsson Hilda in bold. For copy and bullets, use E. Hilda.</a:t>
            </a:r>
          </a:p>
          <a:p>
            <a:pPr lvl="0"/>
            <a:r>
              <a:rPr lang="en-US" dirty="0"/>
              <a:t>First level</a:t>
            </a:r>
          </a:p>
          <a:p>
            <a:pPr lvl="1"/>
            <a:r>
              <a:rPr lang="en-US" dirty="0"/>
              <a:t>Second level</a:t>
            </a:r>
          </a:p>
        </p:txBody>
      </p:sp>
      <p:sp>
        <p:nvSpPr>
          <p:cNvPr id="9" name="Content Placeholder 5"/>
          <p:cNvSpPr>
            <a:spLocks noGrp="1"/>
          </p:cNvSpPr>
          <p:nvPr>
            <p:ph sz="quarter" idx="11" hasCustomPrompt="1"/>
          </p:nvPr>
        </p:nvSpPr>
        <p:spPr>
          <a:xfrm>
            <a:off x="3359835" y="1844674"/>
            <a:ext cx="2592388" cy="2089150"/>
          </a:xfrm>
          <a:prstGeom prst="rect">
            <a:avLst/>
          </a:prstGeom>
        </p:spPr>
        <p:txBody>
          <a:bodyPr lIns="72000" tIns="36000"/>
          <a:lstStyle>
            <a:lvl1pPr>
              <a:defRPr sz="2000"/>
            </a:lvl1pPr>
            <a:lvl2pPr>
              <a:defRPr sz="2000"/>
            </a:lvl2pPr>
            <a:lvl3pPr>
              <a:defRPr sz="2000"/>
            </a:lvl3pPr>
            <a:lvl4pPr>
              <a:defRPr sz="2000"/>
            </a:lvl4pPr>
            <a:lvl5pPr>
              <a:defRPr sz="2000"/>
            </a:lvl5pPr>
          </a:lstStyle>
          <a:p>
            <a:pPr lvl="0"/>
            <a:r>
              <a:rPr lang="en-US" dirty="0"/>
              <a:t>For heading, use Ericsson Hilda in bold. For copy and bullets, use E. Hilda.</a:t>
            </a:r>
          </a:p>
          <a:p>
            <a:pPr lvl="0"/>
            <a:r>
              <a:rPr lang="en-US" dirty="0"/>
              <a:t>First level</a:t>
            </a:r>
          </a:p>
          <a:p>
            <a:pPr lvl="1"/>
            <a:r>
              <a:rPr lang="en-US" dirty="0"/>
              <a:t>Second level</a:t>
            </a:r>
          </a:p>
        </p:txBody>
      </p:sp>
      <p:sp>
        <p:nvSpPr>
          <p:cNvPr id="8" name="Content Placeholder 6"/>
          <p:cNvSpPr>
            <a:spLocks noGrp="1"/>
          </p:cNvSpPr>
          <p:nvPr>
            <p:ph sz="quarter" idx="10" hasCustomPrompt="1"/>
          </p:nvPr>
        </p:nvSpPr>
        <p:spPr>
          <a:xfrm>
            <a:off x="3361288" y="4151861"/>
            <a:ext cx="2592387" cy="2087563"/>
          </a:xfrm>
          <a:prstGeom prst="rect">
            <a:avLst/>
          </a:prstGeom>
        </p:spPr>
        <p:txBody>
          <a:bodyPr lIns="72000" tIns="36000"/>
          <a:lstStyle>
            <a:lvl1pPr>
              <a:defRPr sz="2000"/>
            </a:lvl1pPr>
            <a:lvl2pPr>
              <a:defRPr sz="2000"/>
            </a:lvl2pPr>
            <a:lvl3pPr>
              <a:defRPr sz="2000"/>
            </a:lvl3pPr>
            <a:lvl4pPr>
              <a:defRPr sz="2000"/>
            </a:lvl4pPr>
            <a:lvl5pPr>
              <a:defRPr sz="2000"/>
            </a:lvl5pPr>
          </a:lstStyle>
          <a:p>
            <a:pPr lvl="0"/>
            <a:r>
              <a:rPr lang="en-US" dirty="0"/>
              <a:t>For heading, use Ericsson Hilda in bold. For copy and bullets, use E. Hilda.</a:t>
            </a:r>
          </a:p>
          <a:p>
            <a:pPr lvl="0"/>
            <a:r>
              <a:rPr lang="en-US" dirty="0"/>
              <a:t>First level</a:t>
            </a:r>
          </a:p>
          <a:p>
            <a:pPr lvl="1"/>
            <a:r>
              <a:rPr lang="en-US" dirty="0"/>
              <a:t>Second level</a:t>
            </a:r>
          </a:p>
        </p:txBody>
      </p:sp>
      <p:sp>
        <p:nvSpPr>
          <p:cNvPr id="11" name="Content Placeholder 7"/>
          <p:cNvSpPr>
            <a:spLocks noGrp="1"/>
          </p:cNvSpPr>
          <p:nvPr>
            <p:ph sz="quarter" idx="13" hasCustomPrompt="1"/>
          </p:nvPr>
        </p:nvSpPr>
        <p:spPr>
          <a:xfrm>
            <a:off x="9122324" y="1844674"/>
            <a:ext cx="2592387" cy="2089151"/>
          </a:xfrm>
          <a:prstGeom prst="rect">
            <a:avLst/>
          </a:prstGeom>
        </p:spPr>
        <p:txBody>
          <a:bodyPr lIns="72000" tIns="36000"/>
          <a:lstStyle>
            <a:lvl1pPr>
              <a:defRPr sz="2000"/>
            </a:lvl1pPr>
            <a:lvl2pPr>
              <a:defRPr sz="2000"/>
            </a:lvl2pPr>
            <a:lvl3pPr>
              <a:defRPr sz="2000"/>
            </a:lvl3pPr>
            <a:lvl4pPr>
              <a:defRPr sz="2000"/>
            </a:lvl4pPr>
            <a:lvl5pPr>
              <a:defRPr sz="2000"/>
            </a:lvl5pPr>
          </a:lstStyle>
          <a:p>
            <a:pPr lvl="0"/>
            <a:r>
              <a:rPr lang="en-US" dirty="0"/>
              <a:t>For heading, use Ericsson Hilda in bold. For copy and bullets, use E. Hilda.</a:t>
            </a:r>
          </a:p>
          <a:p>
            <a:pPr lvl="0"/>
            <a:r>
              <a:rPr lang="en-US" dirty="0"/>
              <a:t>First level</a:t>
            </a:r>
          </a:p>
          <a:p>
            <a:pPr lvl="1"/>
            <a:r>
              <a:rPr lang="en-US" dirty="0"/>
              <a:t>Second level</a:t>
            </a:r>
          </a:p>
          <a:p>
            <a:pPr lvl="3"/>
            <a:endParaRPr lang="en-US" dirty="0"/>
          </a:p>
        </p:txBody>
      </p:sp>
      <p:sp>
        <p:nvSpPr>
          <p:cNvPr id="10" name="Content Placeholder 8"/>
          <p:cNvSpPr>
            <a:spLocks noGrp="1"/>
          </p:cNvSpPr>
          <p:nvPr>
            <p:ph sz="quarter" idx="12" hasCustomPrompt="1"/>
          </p:nvPr>
        </p:nvSpPr>
        <p:spPr>
          <a:xfrm>
            <a:off x="9122324" y="4151861"/>
            <a:ext cx="2592387" cy="2087562"/>
          </a:xfrm>
          <a:prstGeom prst="rect">
            <a:avLst/>
          </a:prstGeom>
        </p:spPr>
        <p:txBody>
          <a:bodyPr lIns="72000" tIns="36000"/>
          <a:lstStyle>
            <a:lvl1pPr>
              <a:defRPr sz="2000"/>
            </a:lvl1pPr>
            <a:lvl2pPr>
              <a:defRPr sz="2000"/>
            </a:lvl2pPr>
            <a:lvl3pPr>
              <a:defRPr sz="2000"/>
            </a:lvl3pPr>
            <a:lvl4pPr>
              <a:defRPr sz="2000"/>
            </a:lvl4pPr>
            <a:lvl5pPr>
              <a:defRPr sz="2000"/>
            </a:lvl5pPr>
          </a:lstStyle>
          <a:p>
            <a:pPr lvl="0"/>
            <a:r>
              <a:rPr lang="en-US" dirty="0"/>
              <a:t>For heading, use Ericsson Hilda in bold. For copy and bullets, use E. Hilda.</a:t>
            </a:r>
          </a:p>
          <a:p>
            <a:pPr lvl="0"/>
            <a:r>
              <a:rPr lang="en-US" dirty="0"/>
              <a:t>First level</a:t>
            </a:r>
          </a:p>
          <a:p>
            <a:pPr lvl="1"/>
            <a:r>
              <a:rPr lang="en-US" dirty="0"/>
              <a:t>Second level</a:t>
            </a:r>
          </a:p>
        </p:txBody>
      </p:sp>
      <p:sp>
        <p:nvSpPr>
          <p:cNvPr id="14"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089CBEB5-348B-49F3-8F8B-FDEE08950E37}"/>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rgbClr val="1A1816"/>
                </a:solidFill>
                <a:latin typeface="+mn-lt"/>
              </a:rPr>
              <a:t>  |  2020-01-10  |  Commercial in Confidence  |  Page </a:t>
            </a:r>
            <a:fld id="{9FFAF1D4-EC08-49EB-8317-2D462BC590A3}" type="slidenum">
              <a:rPr lang="en-US" sz="800" b="0" i="0" u="none" smtClean="0">
                <a:solidFill>
                  <a:srgbClr val="1A1816"/>
                </a:solidFill>
                <a:latin typeface="+mn-lt"/>
              </a:rPr>
              <a:t>‹#›</a:t>
            </a:fld>
            <a:endParaRPr lang="en-US" sz="800" b="0" i="0" u="none" dirty="0">
              <a:solidFill>
                <a:srgbClr val="1A1816"/>
              </a:solidFill>
              <a:latin typeface="+mn-lt"/>
            </a:endParaRPr>
          </a:p>
        </p:txBody>
      </p:sp>
      <p:sp>
        <p:nvSpPr>
          <p:cNvPr id="16" name="FirstDividerHider">
            <a:extLst>
              <a:ext uri="{FF2B5EF4-FFF2-40B4-BE49-F238E27FC236}">
                <a16:creationId xmlns:a16="http://schemas.microsoft.com/office/drawing/2014/main" id="{440C0979-D90E-4CC1-9A55-E0FC60A30731}"/>
              </a:ext>
            </a:extLst>
          </p:cNvPr>
          <p:cNvSpPr/>
          <p:nvPr userDrawn="1"/>
        </p:nvSpPr>
        <p:spPr bwMode="auto">
          <a:xfrm>
            <a:off x="396000" y="6408751"/>
            <a:ext cx="79513" cy="262393"/>
          </a:xfrm>
          <a:prstGeom prst="rect">
            <a:avLst/>
          </a:prstGeom>
          <a:solidFill>
            <a:schemeClr val="bg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43698819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Black logo end slide">
    <p:spTree>
      <p:nvGrpSpPr>
        <p:cNvPr id="1" name=""/>
        <p:cNvGrpSpPr/>
        <p:nvPr/>
      </p:nvGrpSpPr>
      <p:grpSpPr>
        <a:xfrm>
          <a:off x="0" y="0"/>
          <a:ext cx="0" cy="0"/>
          <a:chOff x="0" y="0"/>
          <a:chExt cx="0" cy="0"/>
        </a:xfrm>
      </p:grpSpPr>
      <p:sp>
        <p:nvSpPr>
          <p:cNvPr id="9" name="SubTitle_TM">
            <a:extLst>
              <a:ext uri="{FF2B5EF4-FFF2-40B4-BE49-F238E27FC236}">
                <a16:creationId xmlns:a16="http://schemas.microsoft.com/office/drawing/2014/main" id="{B200748E-0B61-48E1-8B47-504C30250995}"/>
              </a:ext>
            </a:extLst>
          </p:cNvPr>
          <p:cNvSpPr>
            <a:spLocks noGrp="1" noChangeArrowheads="1"/>
          </p:cNvSpPr>
          <p:nvPr>
            <p:ph type="subTitle" idx="1" hasCustomPrompt="1"/>
          </p:nvPr>
        </p:nvSpPr>
        <p:spPr>
          <a:xfrm>
            <a:off x="3071813" y="4309200"/>
            <a:ext cx="6048375" cy="347472"/>
          </a:xfrm>
          <a:prstGeom prst="rect">
            <a:avLst/>
          </a:prstGeom>
        </p:spPr>
        <p:txBody>
          <a:bodyPr rIns="72000" anchor="ctr"/>
          <a:lstStyle>
            <a:lvl1pPr marL="0" indent="0" algn="ctr">
              <a:lnSpc>
                <a:spcPct val="100000"/>
              </a:lnSpc>
              <a:spcBef>
                <a:spcPts val="0"/>
              </a:spcBef>
              <a:buFont typeface="Ericsson Hilda Light" charset="0"/>
              <a:buNone/>
              <a:defRPr sz="2000" baseline="0">
                <a:solidFill>
                  <a:schemeClr val="tx1"/>
                </a:solidFill>
                <a:latin typeface="+mn-lt"/>
              </a:defRPr>
            </a:lvl1pPr>
          </a:lstStyle>
          <a:p>
            <a:r>
              <a:rPr lang="en-US" dirty="0"/>
              <a:t>Use this space for relevant Ericsson URLs or hashtags</a:t>
            </a:r>
          </a:p>
        </p:txBody>
      </p:sp>
      <p:pic>
        <p:nvPicPr>
          <p:cNvPr id="6" name="Graphic 5">
            <a:extLst>
              <a:ext uri="{FF2B5EF4-FFF2-40B4-BE49-F238E27FC236}">
                <a16:creationId xmlns:a16="http://schemas.microsoft.com/office/drawing/2014/main" id="{8979B00C-7C1F-4F17-8D52-31D787A1234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06895" y="2854112"/>
            <a:ext cx="1163145" cy="1163145"/>
          </a:xfrm>
          <a:prstGeom prst="rect">
            <a:avLst/>
          </a:prstGeom>
        </p:spPr>
      </p:pic>
    </p:spTree>
    <p:extLst>
      <p:ext uri="{BB962C8B-B14F-4D97-AF65-F5344CB8AC3E}">
        <p14:creationId xmlns:p14="http://schemas.microsoft.com/office/powerpoint/2010/main" val="57616851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White logo end slide ">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AEBC62E-40C0-43CF-98DC-55F7A1D1FD31}"/>
              </a:ext>
            </a:extLst>
          </p:cNvPr>
          <p:cNvSpPr/>
          <p:nvPr userDrawn="1"/>
        </p:nvSpPr>
        <p:spPr bwMode="auto">
          <a:xfrm>
            <a:off x="0" y="0"/>
            <a:ext cx="12192000" cy="6858000"/>
          </a:xfrm>
          <a:prstGeom prst="rect">
            <a:avLst/>
          </a:prstGeom>
          <a:solidFill>
            <a:schemeClr val="tx1"/>
          </a:solidFill>
          <a:ln w="12700"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2000" b="0" i="0" u="none" strike="noStrike" cap="none" normalizeH="0" baseline="0" dirty="0" err="1">
              <a:ln>
                <a:noFill/>
              </a:ln>
              <a:solidFill>
                <a:schemeClr val="bg1"/>
              </a:solidFill>
              <a:effectLst/>
              <a:latin typeface="+mn-lt"/>
            </a:endParaRPr>
          </a:p>
        </p:txBody>
      </p:sp>
      <p:sp>
        <p:nvSpPr>
          <p:cNvPr id="9" name="SubTitle_TM">
            <a:extLst>
              <a:ext uri="{FF2B5EF4-FFF2-40B4-BE49-F238E27FC236}">
                <a16:creationId xmlns:a16="http://schemas.microsoft.com/office/drawing/2014/main" id="{B200748E-0B61-48E1-8B47-504C30250995}"/>
              </a:ext>
            </a:extLst>
          </p:cNvPr>
          <p:cNvSpPr>
            <a:spLocks noGrp="1" noChangeArrowheads="1"/>
          </p:cNvSpPr>
          <p:nvPr>
            <p:ph type="subTitle" idx="1" hasCustomPrompt="1"/>
          </p:nvPr>
        </p:nvSpPr>
        <p:spPr>
          <a:xfrm>
            <a:off x="3071813" y="4309200"/>
            <a:ext cx="6048375" cy="347472"/>
          </a:xfrm>
          <a:prstGeom prst="rect">
            <a:avLst/>
          </a:prstGeom>
        </p:spPr>
        <p:txBody>
          <a:bodyPr rIns="72000" anchor="ctr"/>
          <a:lstStyle>
            <a:lvl1pPr marL="0" indent="0" algn="ctr">
              <a:lnSpc>
                <a:spcPct val="100000"/>
              </a:lnSpc>
              <a:spcBef>
                <a:spcPts val="0"/>
              </a:spcBef>
              <a:buFont typeface="Ericsson Hilda Light" charset="0"/>
              <a:buNone/>
              <a:defRPr sz="2000" baseline="0">
                <a:solidFill>
                  <a:schemeClr val="bg1"/>
                </a:solidFill>
                <a:latin typeface="+mn-lt"/>
              </a:defRPr>
            </a:lvl1pPr>
          </a:lstStyle>
          <a:p>
            <a:r>
              <a:rPr lang="en-US" dirty="0"/>
              <a:t>Use this space for relevant Ericsson URLs or hashtags</a:t>
            </a:r>
          </a:p>
        </p:txBody>
      </p:sp>
      <p:pic>
        <p:nvPicPr>
          <p:cNvPr id="4" name="Graphic 3">
            <a:extLst>
              <a:ext uri="{FF2B5EF4-FFF2-40B4-BE49-F238E27FC236}">
                <a16:creationId xmlns:a16="http://schemas.microsoft.com/office/drawing/2014/main" id="{ACE90D21-D589-4F0A-88B0-94229A40F01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08509" y="2842270"/>
            <a:ext cx="1174987" cy="1174987"/>
          </a:xfrm>
          <a:prstGeom prst="rect">
            <a:avLst/>
          </a:prstGeom>
        </p:spPr>
      </p:pic>
    </p:spTree>
    <p:extLst>
      <p:ext uri="{BB962C8B-B14F-4D97-AF65-F5344CB8AC3E}">
        <p14:creationId xmlns:p14="http://schemas.microsoft.com/office/powerpoint/2010/main" val="68536104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Embedded characters">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AF35DD-3E5E-42CB-AFA5-5E09E14F72A4}"/>
              </a:ext>
            </a:extLst>
          </p:cNvPr>
          <p:cNvSpPr txBox="1"/>
          <p:nvPr userDrawn="1"/>
        </p:nvSpPr>
        <p:spPr bwMode="auto">
          <a:xfrm>
            <a:off x="479425" y="142897"/>
            <a:ext cx="11233149" cy="6792047"/>
          </a:xfrm>
          <a:prstGeom prst="rect">
            <a:avLst/>
          </a:prstGeom>
          <a:noFill/>
          <a:ln w="9525">
            <a:noFill/>
            <a:miter lim="800000"/>
            <a:headEnd/>
            <a:tailEnd/>
          </a:ln>
        </p:spPr>
        <p:txBody>
          <a:bodyPr vert="horz" wrap="square" lIns="72000" tIns="36000" rIns="0" bIns="0" numCol="1" rtlCol="0" anchor="t" anchorCtr="0" compatLnSpc="1">
            <a:prstTxWarp prst="textNoShape">
              <a:avLst/>
            </a:prstTxWarp>
            <a:spAutoFit/>
          </a:bodyPr>
          <a:lstStyle/>
          <a:p>
            <a:pPr marL="0" indent="0">
              <a:buClr>
                <a:schemeClr val="tx1"/>
              </a:buClr>
              <a:buFont typeface="Ericsson Hilda Light" panose="00000400000000000000" pitchFamily="2" charset="0"/>
              <a:buNone/>
            </a:pPr>
            <a:r>
              <a:rPr lang="en-US" sz="1400" b="1" dirty="0">
                <a:solidFill>
                  <a:schemeClr val="tx1"/>
                </a:solidFill>
              </a:rPr>
              <a:t>This Master Slide is to ensure that all our characters are embedded with the presentation. Should not be used in a presentation.</a:t>
            </a:r>
            <a:endParaRPr lang="en-US" dirty="0"/>
          </a:p>
          <a:p>
            <a:pPr marL="0" indent="0">
              <a:buClr>
                <a:schemeClr val="tx1"/>
              </a:buClr>
              <a:buFont typeface="Ericsson Hilda Light" panose="00000400000000000000" pitchFamily="2" charset="0"/>
              <a:buNone/>
            </a:pPr>
            <a:endParaRPr lang="en-US" sz="1400" b="1" dirty="0">
              <a:solidFill>
                <a:schemeClr val="tx1"/>
              </a:solidFill>
            </a:endParaRPr>
          </a:p>
          <a:p>
            <a:pPr marL="0" indent="0">
              <a:buClr>
                <a:schemeClr val="tx1"/>
              </a:buClr>
              <a:buFont typeface="Ericsson Hilda Light" panose="00000400000000000000" pitchFamily="2" charset="0"/>
              <a:buNone/>
            </a:pPr>
            <a:r>
              <a:rPr lang="en-US" sz="1400" dirty="0">
                <a:solidFill>
                  <a:schemeClr val="tx1"/>
                </a:solidFill>
              </a:rPr>
              <a:t>!"#$%&amp;'()*+,./0123456789:;&lt;=&gt;?@ABCDEFGHIJKLMNOPQRSTUVWXYZ[\]^_`</a:t>
            </a:r>
            <a:r>
              <a:rPr lang="en-US" sz="1400" dirty="0" err="1">
                <a:solidFill>
                  <a:schemeClr val="tx1"/>
                </a:solidFill>
              </a:rPr>
              <a:t>abcdefghijklmnopqrstuvwxyz</a:t>
            </a:r>
            <a:r>
              <a:rPr lang="en-US" sz="1400" dirty="0">
                <a:solidFill>
                  <a:schemeClr val="tx1"/>
                </a:solidFill>
              </a:rPr>
              <a:t>{|}~¡¢£¤¥¦§¨©ª«¬®¯°±²³´¶·¸¹º»¼½ÀÁÂÃÄÅÆÇÈËÌÍÎÏÐÑÒÓÔÕÖ×ØÙÚÛÜÝÞßàáâãäåæçèéêëìíîïðñòóôõö÷øùúûüýþÿĀāĂăąĆćĊċČčĎďĐđĒĖėĘęĚěĞğĠġĢģĪīĮįİıĶķĹĺĻļĽľŁłŃńŅņŇňŌŐőŒœŔŕŖŗŘřŚśŞşŠšŢţŤťŪūŮůŰűŲųŴŵŶŷŸŹźŻżŽžƒȘșˆˇ˘˙˚˛˜˝</a:t>
            </a:r>
            <a:r>
              <a:rPr lang="en-US" sz="1400" dirty="0" err="1">
                <a:solidFill>
                  <a:schemeClr val="tx1"/>
                </a:solidFill>
              </a:rPr>
              <a:t>ẀẁẃẄẅỲỳ</a:t>
            </a:r>
            <a:r>
              <a:rPr lang="en-US" sz="1400" dirty="0">
                <a:solidFill>
                  <a:schemeClr val="tx1"/>
                </a:solidFill>
              </a:rPr>
              <a:t>‘’‚“”„†‡•…‰‹›⁄€™ĀĀĂĂĄĄĆĆĊĊČČĎĎĐĐĒĒĖĖĘĘĚĚĞĞĠĠĢĢĪĪĮĮİĶĶĹĹĻĻĽĽŃŃŅŅŇŇŌŌŐŐŔŔŖŖŘŘŚŚŞŞŢŢŤŤŪŪŮŮŰŰŲŲŴŴŶŶŹŹŻŻȘș−≤≥</a:t>
            </a:r>
            <a:r>
              <a:rPr lang="en-US" sz="1400" dirty="0" err="1">
                <a:solidFill>
                  <a:schemeClr val="tx1"/>
                </a:solidFill>
              </a:rPr>
              <a:t>ﬁﬂΆΈΉΊΌΎΏΐΑΒΓΕΖΗΘΙΚΛΜΝΞΟΠΡΣΤΥΦΧΨΪΫΆΈΉΊΰ</a:t>
            </a:r>
            <a:r>
              <a:rPr lang="en-US" sz="1400" dirty="0">
                <a:solidFill>
                  <a:schemeClr val="tx1"/>
                </a:solidFill>
              </a:rPr>
              <a:t>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a:t>
            </a:r>
            <a:r>
              <a:rPr lang="en-US" sz="1400" dirty="0">
                <a:solidFill>
                  <a:schemeClr val="tx1"/>
                </a:solidFill>
                <a:latin typeface="Ericsson Hilda" panose="00000500000000000000" pitchFamily="2" charset="0"/>
              </a:rPr>
              <a:t>●</a:t>
            </a:r>
            <a:endParaRPr lang="en-US" sz="1400" dirty="0">
              <a:solidFill>
                <a:schemeClr val="tx1"/>
              </a:solidFill>
            </a:endParaRPr>
          </a:p>
          <a:p>
            <a:pPr marL="0" marR="0" lvl="0" indent="0" algn="l" defTabSz="914400" rtl="0" eaLnBrk="1" fontAlgn="auto" latinLnBrk="0" hangingPunct="1">
              <a:lnSpc>
                <a:spcPct val="100000"/>
              </a:lnSpc>
              <a:spcBef>
                <a:spcPts val="0"/>
              </a:spcBef>
              <a:spcAft>
                <a:spcPts val="0"/>
              </a:spcAft>
              <a:buClr>
                <a:schemeClr val="tx1"/>
              </a:buClr>
              <a:buSzTx/>
              <a:buFont typeface="Ericsson Hilda Light" panose="00000400000000000000" pitchFamily="2" charset="0"/>
              <a:buNone/>
              <a:tabLst/>
              <a:defRPr/>
            </a:pPr>
            <a:endParaRPr lang="en-US" sz="1400" dirty="0">
              <a:solidFill>
                <a:schemeClr val="tx1"/>
              </a:solidFill>
            </a:endParaRPr>
          </a:p>
          <a:p>
            <a:pPr marL="0" marR="0" lvl="0" indent="0" algn="l" defTabSz="914400" rtl="0" eaLnBrk="1" fontAlgn="auto" latinLnBrk="0" hangingPunct="1">
              <a:lnSpc>
                <a:spcPct val="100000"/>
              </a:lnSpc>
              <a:spcBef>
                <a:spcPts val="0"/>
              </a:spcBef>
              <a:spcAft>
                <a:spcPts val="0"/>
              </a:spcAft>
              <a:buClr>
                <a:schemeClr val="tx1"/>
              </a:buClr>
              <a:buSzTx/>
              <a:buFont typeface="Ericsson Hilda Light" panose="00000400000000000000" pitchFamily="2" charset="0"/>
              <a:buNone/>
              <a:tabLst/>
              <a:defRPr/>
            </a:pPr>
            <a:r>
              <a:rPr lang="en-US" sz="1400" b="1" dirty="0">
                <a:solidFill>
                  <a:schemeClr val="tx1"/>
                </a:solidFill>
              </a:rPr>
              <a:t>!"#$%&amp;'()*+,./0123456789:;&lt;=&gt;?@ABCDEFGHIJKLMNOPQRSTUVWXYZ[\]^_`</a:t>
            </a:r>
            <a:r>
              <a:rPr lang="en-US" sz="1400" b="1" dirty="0" err="1">
                <a:solidFill>
                  <a:schemeClr val="tx1"/>
                </a:solidFill>
              </a:rPr>
              <a:t>abcdefghijklmnopqrstuvwxyz</a:t>
            </a:r>
            <a:r>
              <a:rPr lang="en-US" sz="1400" b="1" dirty="0">
                <a:solidFill>
                  <a:schemeClr val="tx1"/>
                </a:solidFill>
              </a:rPr>
              <a:t>{|}~¡¢£¤¥¦§¨©ª«¬®¯°±²³´¶·¸¹º»¼½ÀÁÂÃÄÅÆÇÈËÌÍÎÏÐÑÒÓÔÕÖ×ØÙÚÛÜÝÞßàáâãäåæçèéêëìíîïðñòóôõö÷øùúûüýþÿĀāĂăąĆćĊċČčĎďĐđĒĖėĘęĚěĞğĠġĢģĪīĮįİıĶķĹĺĻļĽľŁłŃńŅņŇňŌŐőŒœŔŕŖŗŘřŚśŞşŠšŢţŤťŪūŮůŰűŲųŴŵŶŷŸŹźŻżŽžƒȘșˆˇ˘˙˚˛˜˝</a:t>
            </a:r>
            <a:r>
              <a:rPr lang="en-US" sz="1400" b="1" dirty="0" err="1">
                <a:solidFill>
                  <a:schemeClr val="tx1"/>
                </a:solidFill>
              </a:rPr>
              <a:t>ẀẁẃẄẅỲỳ</a:t>
            </a:r>
            <a:r>
              <a:rPr lang="en-US" sz="1400" b="1" dirty="0">
                <a:solidFill>
                  <a:schemeClr val="tx1"/>
                </a:solidFill>
              </a:rPr>
              <a:t>‘’‚“”„†‡•…‰‹›⁄€™ĀĀĂĂĄĄĆĆĊĊČČĎĎĐĐĒĒĖĖĘĘĚĚĞĞĠĠĢĢĪĪĮĮİĶĶĹĹĻĻĽĽŃŃŅŅŇŇŌŌŐŐŔŔŖŖŘŘŚŚŞŞŢŢŤŤŪŪŮŮŰŰŲŲŴŴŶŶŹŹŻŻȘș−≤≥</a:t>
            </a:r>
            <a:r>
              <a:rPr lang="en-US" sz="1400" b="1" dirty="0" err="1">
                <a:solidFill>
                  <a:schemeClr val="tx1"/>
                </a:solidFill>
              </a:rPr>
              <a:t>ﬁﬂΆΈΉΊΌΎΏΐΑΒΓΕΖΗΘΙΚΛΜΝΞΟΠΡΣΤΥΦΧΨΪΫΆΈΉΊΰ</a:t>
            </a:r>
            <a:r>
              <a:rPr lang="en-US" sz="1400" b="1" dirty="0">
                <a:solidFill>
                  <a:schemeClr val="tx1"/>
                </a:solidFill>
              </a:rPr>
              <a:t>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a:t>
            </a:r>
            <a:r>
              <a:rPr lang="en-US" sz="1400" dirty="0">
                <a:solidFill>
                  <a:schemeClr val="tx1"/>
                </a:solidFill>
                <a:latin typeface="Ericsson Hilda" panose="00000500000000000000" pitchFamily="2" charset="0"/>
              </a:rPr>
              <a:t> </a:t>
            </a:r>
            <a:r>
              <a:rPr lang="en-US" sz="1400" b="1" dirty="0">
                <a:solidFill>
                  <a:schemeClr val="tx1"/>
                </a:solidFill>
                <a:latin typeface="Ericsson Hilda" panose="00000500000000000000" pitchFamily="2" charset="0"/>
              </a:rPr>
              <a:t>●</a:t>
            </a:r>
            <a:endParaRPr lang="en-US" sz="1400" b="1" dirty="0">
              <a:solidFill>
                <a:schemeClr val="tx1"/>
              </a:solidFill>
            </a:endParaRPr>
          </a:p>
          <a:p>
            <a:pPr marL="0" marR="0" lvl="0" indent="0" algn="l" defTabSz="914400" rtl="0" eaLnBrk="1" fontAlgn="auto" latinLnBrk="0" hangingPunct="1">
              <a:lnSpc>
                <a:spcPct val="100000"/>
              </a:lnSpc>
              <a:spcBef>
                <a:spcPts val="0"/>
              </a:spcBef>
              <a:spcAft>
                <a:spcPts val="0"/>
              </a:spcAft>
              <a:buClr>
                <a:schemeClr val="tx1"/>
              </a:buClr>
              <a:buSzTx/>
              <a:buFont typeface="Ericsson Hilda Light" panose="00000400000000000000" pitchFamily="2" charset="0"/>
              <a:buNone/>
              <a:tabLst/>
              <a:defRPr/>
            </a:pPr>
            <a:endParaRPr lang="en-US" sz="1400" dirty="0">
              <a:solidFill>
                <a:schemeClr val="tx1"/>
              </a:solidFill>
            </a:endParaRPr>
          </a:p>
          <a:p>
            <a:pPr marL="0" marR="0" lvl="0" indent="0" algn="l" defTabSz="914400" rtl="0" eaLnBrk="1" fontAlgn="auto" latinLnBrk="0" hangingPunct="1">
              <a:lnSpc>
                <a:spcPct val="100000"/>
              </a:lnSpc>
              <a:spcBef>
                <a:spcPts val="0"/>
              </a:spcBef>
              <a:spcAft>
                <a:spcPts val="0"/>
              </a:spcAft>
              <a:buClr>
                <a:schemeClr val="tx1"/>
              </a:buClr>
              <a:buSzTx/>
              <a:buFont typeface="Ericsson Hilda Light" panose="00000400000000000000" pitchFamily="2" charset="0"/>
              <a:buNone/>
              <a:tabLst/>
              <a:defRPr/>
            </a:pPr>
            <a:r>
              <a:rPr lang="en-US" sz="1400" dirty="0">
                <a:solidFill>
                  <a:schemeClr val="tx1"/>
                </a:solidFill>
                <a:latin typeface="+mj-lt"/>
              </a:rPr>
              <a:t>!"#$%&amp;'()*+,./0123456789:;&lt;=&gt;?@ABCDEFGHIJKLMNOPQRSTUVWXYZ[\]^_`</a:t>
            </a:r>
            <a:r>
              <a:rPr lang="en-US" sz="1400" dirty="0" err="1">
                <a:solidFill>
                  <a:schemeClr val="tx1"/>
                </a:solidFill>
                <a:latin typeface="+mj-lt"/>
              </a:rPr>
              <a:t>abcdefghijklmnopqrstuvwxyz</a:t>
            </a:r>
            <a:r>
              <a:rPr lang="en-US" sz="1400" dirty="0">
                <a:solidFill>
                  <a:schemeClr val="tx1"/>
                </a:solidFill>
                <a:latin typeface="+mj-lt"/>
              </a:rPr>
              <a:t>{|}~¡¢£¤¥¦§¨©ª«¬®¯°±²³´¶·¸¹º»¼½ÀÁÂÃÄÅÆÇÈËÌÍÎÏÐÑÒÓÔÕÖ×ØÙÚÛÜÝÞßàáâãäåæçèéêëìíîïðñòóôõö÷øùúûüýþÿĀāĂăąĆćĊċ</a:t>
            </a:r>
            <a:r>
              <a:rPr lang="en-US" sz="1400" kern="1200" dirty="0">
                <a:solidFill>
                  <a:schemeClr val="tx1"/>
                </a:solidFill>
                <a:latin typeface="+mn-lt"/>
                <a:ea typeface="+mn-ea"/>
                <a:cs typeface="+mn-cs"/>
              </a:rPr>
              <a:t>Čč</a:t>
            </a:r>
            <a:r>
              <a:rPr lang="en-US" sz="1400" dirty="0">
                <a:solidFill>
                  <a:schemeClr val="tx1"/>
                </a:solidFill>
                <a:latin typeface="+mj-lt"/>
              </a:rPr>
              <a:t>ĎďĐđĒĖėĘęĚěĞğĠġĢģĪīĮįİıĶķĹĺĻļĽľŁłŃńŅņŇňŌŐőŒœŔŕŖŗŘřŚśŞşŠšŢţŤťŪūŮůŰűŲųŴŵŶŷŸŹźŻżŽžƒȘșˆˇ˘˙˚˛˜˝</a:t>
            </a:r>
            <a:r>
              <a:rPr lang="en-US" sz="1400" dirty="0" err="1">
                <a:solidFill>
                  <a:schemeClr val="tx1"/>
                </a:solidFill>
                <a:latin typeface="+mj-lt"/>
              </a:rPr>
              <a:t>ẀẁẃẄẅỲỳ</a:t>
            </a:r>
            <a:r>
              <a:rPr lang="en-US" sz="1400" dirty="0">
                <a:solidFill>
                  <a:schemeClr val="tx1"/>
                </a:solidFill>
                <a:latin typeface="+mj-lt"/>
              </a:rPr>
              <a:t>‘’‚“”„†‡•…‰‹›⁄€™ĀĀĂĂĄĄĆĆĊĊČČĎĎĐĐĒĒĖĖĘĘĚĚĞĞĠĠĢĢĪĪĮĮİĶĶĹĹĻĻĽĽŃŃŅŅŇŇŌŌŐŐŔŔŖŖŘŘŚŚŞŞŢŢŤŤŪŪŮŮŰŰŲŲŴŴŶŶŹŹŻŻȘș−≤≥</a:t>
            </a:r>
            <a:r>
              <a:rPr lang="en-US" sz="1400" dirty="0" err="1">
                <a:solidFill>
                  <a:schemeClr val="tx1"/>
                </a:solidFill>
                <a:latin typeface="+mj-lt"/>
              </a:rPr>
              <a:t>ﬁﬂΆΈΉΊΌΎΏΐΑΒΓΕΖΗΘΙΚΛΜΝΞΟΠΡΣΤΥΦΧΨΪΫΆΈΉΊΰ</a:t>
            </a:r>
            <a:r>
              <a:rPr lang="en-US" sz="1400" dirty="0">
                <a:solidFill>
                  <a:schemeClr val="tx1"/>
                </a:solidFill>
                <a:latin typeface="+mj-lt"/>
              </a:rPr>
              <a:t>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a:t>
            </a:r>
            <a:r>
              <a:rPr lang="en-US" sz="1400" dirty="0">
                <a:solidFill>
                  <a:schemeClr val="tx1"/>
                </a:solidFill>
                <a:latin typeface="Ericsson Hilda Light" panose="00000400000000000000" pitchFamily="2" charset="0"/>
              </a:rPr>
              <a:t>●</a:t>
            </a:r>
            <a:endParaRPr lang="en-US" sz="1400" dirty="0">
              <a:solidFill>
                <a:schemeClr val="tx1"/>
              </a:solidFill>
              <a:latin typeface="+mj-lt"/>
            </a:endParaRPr>
          </a:p>
          <a:p>
            <a:pPr marL="0" marR="0" lvl="0" indent="0" algn="l" defTabSz="914400" rtl="0" eaLnBrk="1" fontAlgn="auto" latinLnBrk="0" hangingPunct="1">
              <a:lnSpc>
                <a:spcPct val="100000"/>
              </a:lnSpc>
              <a:spcBef>
                <a:spcPts val="0"/>
              </a:spcBef>
              <a:spcAft>
                <a:spcPts val="0"/>
              </a:spcAft>
              <a:buClr>
                <a:schemeClr val="tx1"/>
              </a:buClr>
              <a:buSzTx/>
              <a:buFont typeface="Ericsson Hilda Light" panose="00000400000000000000" pitchFamily="2" charset="0"/>
              <a:buNone/>
              <a:tabLst/>
              <a:defRPr/>
            </a:pPr>
            <a:endParaRPr lang="en-US" sz="1400" dirty="0">
              <a:solidFill>
                <a:schemeClr val="tx1"/>
              </a:solidFill>
            </a:endParaRPr>
          </a:p>
          <a:p>
            <a:pPr marL="0" marR="0" lvl="0" indent="0" algn="l" defTabSz="914400" rtl="0" eaLnBrk="1" fontAlgn="auto" latinLnBrk="0" hangingPunct="1">
              <a:lnSpc>
                <a:spcPct val="100000"/>
              </a:lnSpc>
              <a:spcBef>
                <a:spcPts val="0"/>
              </a:spcBef>
              <a:spcAft>
                <a:spcPts val="0"/>
              </a:spcAft>
              <a:buClr>
                <a:schemeClr val="tx1"/>
              </a:buClr>
              <a:buSzTx/>
              <a:buFont typeface="Ericsson Hilda Light" panose="00000400000000000000" pitchFamily="2" charset="0"/>
              <a:buNone/>
              <a:tabLst/>
              <a:defRPr/>
            </a:pPr>
            <a:r>
              <a:rPr lang="en-US" sz="1400" b="1" dirty="0">
                <a:solidFill>
                  <a:schemeClr val="tx1"/>
                </a:solidFill>
                <a:latin typeface="+mj-lt"/>
              </a:rPr>
              <a:t>!"#$%&amp;'()*+,./0123456789:;&lt;=&gt;?@ABCDEFGHIJKLMNOPQRSTUVWXYZ[\]^_`</a:t>
            </a:r>
            <a:r>
              <a:rPr lang="en-US" sz="1400" b="1" dirty="0" err="1">
                <a:solidFill>
                  <a:schemeClr val="tx1"/>
                </a:solidFill>
                <a:latin typeface="+mj-lt"/>
              </a:rPr>
              <a:t>abcdefghijklmnopqrstuvwxyz</a:t>
            </a:r>
            <a:r>
              <a:rPr lang="en-US" sz="1400" b="1" dirty="0">
                <a:solidFill>
                  <a:schemeClr val="tx1"/>
                </a:solidFill>
                <a:latin typeface="+mj-lt"/>
              </a:rPr>
              <a:t>{|}~¡¢£¤¥¦§¨©ª«¬®¯°±²³´¶·¸¹º»¼½ÀÁÂÃÄÅÆÇÈËÌÍÎÏÐÑÒÓÔÕÖ×ØÙÚÛÜÝÞßàáâãäåæçèéêëìíîïðñòóôõö÷øùúûüýþÿĀāĂăąĆćĊċ</a:t>
            </a:r>
            <a:r>
              <a:rPr lang="en-US" sz="1400" b="1" kern="1200" dirty="0">
                <a:solidFill>
                  <a:schemeClr val="tx1"/>
                </a:solidFill>
                <a:latin typeface="+mn-lt"/>
                <a:ea typeface="+mn-ea"/>
                <a:cs typeface="+mn-cs"/>
              </a:rPr>
              <a:t>Čč</a:t>
            </a:r>
            <a:r>
              <a:rPr lang="en-US" sz="1400" b="1" dirty="0">
                <a:solidFill>
                  <a:schemeClr val="tx1"/>
                </a:solidFill>
                <a:latin typeface="+mj-lt"/>
              </a:rPr>
              <a:t>ĎďĐđĒĖėĘęĚěĞğĠġĢģĪīĮįİıĶķĹĺĻļĽľŁłŃńŅņŇňŌŐőŒœŔŕŖŗŘřŚśŞşŠšŢţŤťŪūŮůŰűŲųŴŵŶŷŸŹźŻżŽžƒȘșˆˇ˘˙˚˛˜˝</a:t>
            </a:r>
            <a:r>
              <a:rPr lang="en-US" sz="1400" b="1" dirty="0" err="1">
                <a:solidFill>
                  <a:schemeClr val="tx1"/>
                </a:solidFill>
                <a:latin typeface="+mj-lt"/>
              </a:rPr>
              <a:t>ẀẁẃẄẅỲỳ</a:t>
            </a:r>
            <a:r>
              <a:rPr lang="en-US" sz="1400" b="1" dirty="0">
                <a:solidFill>
                  <a:schemeClr val="tx1"/>
                </a:solidFill>
                <a:latin typeface="+mj-lt"/>
              </a:rPr>
              <a:t>‘’‚“”„†‡•…‰‹›⁄€™ĀĀĂĂĄĄĆĆĊĊČČĎĎĐĐĒĒĖĖĘĘĚĚĞĞĠĠĢĢĪĪĮĮİĶĶĹĹĻĻĽĽŃŃŅŅŇŇŌŌŐŐŔŔŖŖŘŘŚŚŞŞŢŢŤŤŪŪŮŮŰŰŲŲŴŴŶŶŹŹŻŻȘș−≤≥</a:t>
            </a:r>
            <a:r>
              <a:rPr lang="en-US" sz="1400" b="1" dirty="0" err="1">
                <a:solidFill>
                  <a:schemeClr val="tx1"/>
                </a:solidFill>
                <a:latin typeface="+mj-lt"/>
              </a:rPr>
              <a:t>ﬁﬂΆΈΉΊΌΎΏΐΑΒΓΕΖΗΘΙΚΛΜΝΞΟΠΡΣΤΥΦΧΨΪΫΆΈΉΊΰ</a:t>
            </a:r>
            <a:r>
              <a:rPr lang="en-US" sz="1400" b="1" dirty="0">
                <a:solidFill>
                  <a:schemeClr val="tx1"/>
                </a:solidFill>
                <a:latin typeface="+mj-lt"/>
              </a:rPr>
              <a:t>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a:t>
            </a:r>
            <a:r>
              <a:rPr lang="en-US" sz="1400" b="1" dirty="0">
                <a:solidFill>
                  <a:schemeClr val="tx1"/>
                </a:solidFill>
                <a:latin typeface="Ericsson Hilda Light" panose="00000400000000000000" pitchFamily="2" charset="0"/>
              </a:rPr>
              <a:t>●</a:t>
            </a:r>
            <a:endParaRPr lang="en-US" sz="1400" b="1" dirty="0">
              <a:solidFill>
                <a:schemeClr val="tx1"/>
              </a:solidFill>
              <a:latin typeface="+mj-lt"/>
            </a:endParaRPr>
          </a:p>
          <a:p>
            <a:pPr marL="0" marR="0" lvl="0" indent="0" algn="l" defTabSz="914400" rtl="0" eaLnBrk="1" fontAlgn="auto" latinLnBrk="0" hangingPunct="1">
              <a:lnSpc>
                <a:spcPct val="100000"/>
              </a:lnSpc>
              <a:spcBef>
                <a:spcPts val="0"/>
              </a:spcBef>
              <a:spcAft>
                <a:spcPts val="0"/>
              </a:spcAft>
              <a:buClr>
                <a:schemeClr val="tx1"/>
              </a:buClr>
              <a:buSzTx/>
              <a:buFont typeface="Ericsson Hilda Light" panose="00000400000000000000" pitchFamily="2" charset="0"/>
              <a:buNone/>
              <a:tabLst/>
              <a:defRPr/>
            </a:pPr>
            <a:endParaRPr lang="en-US" sz="1400" b="1" dirty="0">
              <a:solidFill>
                <a:schemeClr val="tx1"/>
              </a:solidFill>
              <a:latin typeface="Ericsson Technical Icons" panose="00000500000000000000" pitchFamily="2" charset="0"/>
            </a:endParaRPr>
          </a:p>
          <a:p>
            <a:pPr marL="0" marR="0" lvl="0" indent="0" algn="l" defTabSz="914400" rtl="0" eaLnBrk="1" fontAlgn="auto" latinLnBrk="0" hangingPunct="1">
              <a:lnSpc>
                <a:spcPct val="100000"/>
              </a:lnSpc>
              <a:spcBef>
                <a:spcPts val="0"/>
              </a:spcBef>
              <a:spcAft>
                <a:spcPts val="0"/>
              </a:spcAft>
              <a:buClr>
                <a:schemeClr val="tx1"/>
              </a:buClr>
              <a:buSzTx/>
              <a:buFont typeface="Ericsson Hilda Light" panose="00000400000000000000" pitchFamily="2" charset="0"/>
              <a:buNone/>
              <a:tabLst/>
              <a:defRPr/>
            </a:pPr>
            <a:r>
              <a:rPr lang="en-US" sz="1400" b="1" dirty="0">
                <a:solidFill>
                  <a:schemeClr val="tx1"/>
                </a:solidFill>
                <a:latin typeface="Ericsson Technical Icons" panose="00000500000000000000" pitchFamily="2" charset="0"/>
              </a:rPr>
              <a:t>B C D F G H I L M O P R S W X b c d f g h I l m o p r s w x</a:t>
            </a:r>
            <a:endParaRPr lang="en-US" sz="1400" b="1" dirty="0">
              <a:solidFill>
                <a:schemeClr val="tx1"/>
              </a:solidFill>
              <a:latin typeface="+mj-lt"/>
            </a:endParaRPr>
          </a:p>
        </p:txBody>
      </p:sp>
    </p:spTree>
    <p:extLst>
      <p:ext uri="{BB962C8B-B14F-4D97-AF65-F5344CB8AC3E}">
        <p14:creationId xmlns:p14="http://schemas.microsoft.com/office/powerpoint/2010/main" val="1410470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tatement Page 1">
    <p:spTree>
      <p:nvGrpSpPr>
        <p:cNvPr id="1" name=""/>
        <p:cNvGrpSpPr/>
        <p:nvPr/>
      </p:nvGrpSpPr>
      <p:grpSpPr>
        <a:xfrm>
          <a:off x="0" y="0"/>
          <a:ext cx="0" cy="0"/>
          <a:chOff x="0" y="0"/>
          <a:chExt cx="0" cy="0"/>
        </a:xfrm>
      </p:grpSpPr>
      <p:sp>
        <p:nvSpPr>
          <p:cNvPr id="4" name="Rectangle 3"/>
          <p:cNvSpPr/>
          <p:nvPr userDrawn="1"/>
        </p:nvSpPr>
        <p:spPr bwMode="auto">
          <a:xfrm>
            <a:off x="0" y="0"/>
            <a:ext cx="12192000" cy="6858000"/>
          </a:xfrm>
          <a:prstGeom prst="rect">
            <a:avLst/>
          </a:prstGeom>
          <a:solidFill>
            <a:schemeClr val="accent1"/>
          </a:solidFill>
          <a:ln w="12700" cap="flat" cmpd="sng" algn="ctr">
            <a:noFill/>
            <a:prstDash val="solid"/>
            <a:round/>
            <a:headEnd type="none" w="med" len="med"/>
            <a:tailEnd type="none" w="med" len="med"/>
          </a:ln>
          <a:effectLst/>
        </p:spPr>
        <p:txBody>
          <a:bodyPr wrap="none" lIns="72000" rIns="72000"/>
          <a:lstStyle/>
          <a:p>
            <a:pPr>
              <a:spcBef>
                <a:spcPct val="50000"/>
              </a:spcBef>
              <a:defRPr/>
            </a:pPr>
            <a:endParaRPr lang="en-US" dirty="0">
              <a:latin typeface="Ericsson Hilda Light" panose="00000400000000000000" pitchFamily="2" charset="0"/>
              <a:cs typeface="+mn-cs"/>
            </a:endParaRPr>
          </a:p>
        </p:txBody>
      </p:sp>
      <p:sp>
        <p:nvSpPr>
          <p:cNvPr id="11" name="Title_TM">
            <a:extLst>
              <a:ext uri="{FF2B5EF4-FFF2-40B4-BE49-F238E27FC236}">
                <a16:creationId xmlns:a16="http://schemas.microsoft.com/office/drawing/2014/main" id="{48FE7FF9-3930-4C4A-8BC6-EB9A286812D4}"/>
              </a:ext>
            </a:extLst>
          </p:cNvPr>
          <p:cNvSpPr>
            <a:spLocks noGrp="1" noChangeArrowheads="1"/>
          </p:cNvSpPr>
          <p:nvPr>
            <p:ph type="ctrTitle" hasCustomPrompt="1"/>
          </p:nvPr>
        </p:nvSpPr>
        <p:spPr>
          <a:xfrm>
            <a:off x="479424" y="476250"/>
            <a:ext cx="8353425" cy="3457575"/>
          </a:xfrm>
          <a:noFill/>
          <a:ln w="9525">
            <a:noFill/>
            <a:miter lim="800000"/>
            <a:headEnd/>
            <a:tailEnd/>
          </a:ln>
        </p:spPr>
        <p:txBody>
          <a:bodyPr/>
          <a:lstStyle>
            <a:lvl1pPr>
              <a:defRPr lang="en-US" sz="6000" b="0" dirty="0">
                <a:solidFill>
                  <a:schemeClr val="bg1"/>
                </a:solidFill>
              </a:defRPr>
            </a:lvl1pPr>
          </a:lstStyle>
          <a:p>
            <a:pPr lvl="0"/>
            <a:r>
              <a:rPr lang="en-US" dirty="0"/>
              <a:t>Chapter/section divider or Statement/fact/quote, </a:t>
            </a:r>
            <a:br>
              <a:rPr lang="en-US" dirty="0"/>
            </a:br>
            <a:r>
              <a:rPr lang="en-US" dirty="0"/>
              <a:t>Ericsson Hilda Light 60pt, </a:t>
            </a:r>
            <a:br>
              <a:rPr lang="en-US" dirty="0"/>
            </a:br>
            <a:r>
              <a:rPr lang="en-US" dirty="0"/>
              <a:t>Ericsson White, </a:t>
            </a:r>
            <a:br>
              <a:rPr lang="en-US" dirty="0"/>
            </a:br>
            <a:r>
              <a:rPr lang="en-US" dirty="0"/>
              <a:t>max 5-lines</a:t>
            </a:r>
          </a:p>
        </p:txBody>
      </p:sp>
      <p:sp>
        <p:nvSpPr>
          <p:cNvPr id="12" name="SubTitle_TM">
            <a:extLst>
              <a:ext uri="{FF2B5EF4-FFF2-40B4-BE49-F238E27FC236}">
                <a16:creationId xmlns:a16="http://schemas.microsoft.com/office/drawing/2014/main" id="{A60848B0-180A-4C02-A8B3-E172AF538B61}"/>
              </a:ext>
            </a:extLst>
          </p:cNvPr>
          <p:cNvSpPr>
            <a:spLocks noGrp="1" noChangeArrowheads="1"/>
          </p:cNvSpPr>
          <p:nvPr>
            <p:ph type="subTitle" idx="1" hasCustomPrompt="1"/>
          </p:nvPr>
        </p:nvSpPr>
        <p:spPr>
          <a:xfrm>
            <a:off x="479425" y="4149725"/>
            <a:ext cx="5472113" cy="2087563"/>
          </a:xfrm>
          <a:prstGeom prst="rect">
            <a:avLst/>
          </a:prstGeom>
        </p:spPr>
        <p:txBody>
          <a:bodyPr rIns="0" anchor="ctr"/>
          <a:lstStyle>
            <a:lvl1pPr marL="0" indent="0">
              <a:lnSpc>
                <a:spcPct val="100000"/>
              </a:lnSpc>
              <a:spcBef>
                <a:spcPts val="0"/>
              </a:spcBef>
              <a:buFont typeface="Ericsson Hilda Light" charset="0"/>
              <a:buNone/>
              <a:defRPr sz="2000" baseline="0">
                <a:solidFill>
                  <a:schemeClr val="bg1"/>
                </a:solidFill>
                <a:latin typeface="+mn-lt"/>
              </a:defRPr>
            </a:lvl1pPr>
          </a:lstStyle>
          <a:p>
            <a:r>
              <a:rPr lang="en-US" dirty="0"/>
              <a:t>Statement/quote source, </a:t>
            </a:r>
          </a:p>
          <a:p>
            <a:r>
              <a:rPr lang="en-US" dirty="0"/>
              <a:t>Ericsson White, Ericsson Hilda 20pt</a:t>
            </a:r>
          </a:p>
        </p:txBody>
      </p:sp>
      <p:pic>
        <p:nvPicPr>
          <p:cNvPr id="6" name="Graphic 5">
            <a:extLst>
              <a:ext uri="{FF2B5EF4-FFF2-40B4-BE49-F238E27FC236}">
                <a16:creationId xmlns:a16="http://schemas.microsoft.com/office/drawing/2014/main" id="{5035D0DD-E99D-4FBA-B8C0-65E91EC0492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87410" y="476250"/>
            <a:ext cx="261523" cy="261523"/>
          </a:xfrm>
          <a:prstGeom prst="rect">
            <a:avLst/>
          </a:prstGeom>
        </p:spPr>
      </p:pic>
      <p:sp>
        <p:nvSpPr>
          <p:cNvPr id="7"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F4D3A834-11EE-4BDF-A704-0BF0873EFBA3}"/>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chemeClr val="bg1"/>
                </a:solidFill>
                <a:latin typeface="+mn-lt"/>
              </a:rPr>
              <a:t>  |  2020-01-10  |  Commercial in Confidence  |  Page </a:t>
            </a:r>
            <a:fld id="{DA67DC35-6536-46D3-98E9-2A10072D82A1}" type="slidenum">
              <a:rPr lang="en-US" sz="800" b="0" i="0" u="none" smtClean="0">
                <a:solidFill>
                  <a:schemeClr val="bg1"/>
                </a:solidFill>
                <a:latin typeface="+mn-lt"/>
              </a:rPr>
              <a:t>‹#›</a:t>
            </a:fld>
            <a:endParaRPr lang="en-US" sz="800" b="0" i="0" u="none" dirty="0">
              <a:solidFill>
                <a:schemeClr val="bg1"/>
              </a:solidFill>
              <a:latin typeface="+mn-lt"/>
            </a:endParaRPr>
          </a:p>
        </p:txBody>
      </p:sp>
      <p:sp>
        <p:nvSpPr>
          <p:cNvPr id="8" name="FirstDividerHider">
            <a:extLst>
              <a:ext uri="{FF2B5EF4-FFF2-40B4-BE49-F238E27FC236}">
                <a16:creationId xmlns:a16="http://schemas.microsoft.com/office/drawing/2014/main" id="{B0BFCB65-C4A0-4777-AB6F-CDDDEBA7BAEE}"/>
              </a:ext>
            </a:extLst>
          </p:cNvPr>
          <p:cNvSpPr/>
          <p:nvPr userDrawn="1"/>
        </p:nvSpPr>
        <p:spPr bwMode="auto">
          <a:xfrm>
            <a:off x="396000" y="6408751"/>
            <a:ext cx="79513" cy="262393"/>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108219646"/>
      </p:ext>
    </p:extLst>
  </p:cSld>
  <p:clrMapOvr>
    <a:masterClrMapping/>
  </p:clrMapOvr>
  <p:hf sldNum="0" hdr="0" ftr="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tatement Page 2">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a:off x="0" y="0"/>
            <a:ext cx="12192000" cy="6858000"/>
          </a:xfrm>
          <a:prstGeom prst="rect">
            <a:avLst/>
          </a:prstGeom>
          <a:solidFill>
            <a:schemeClr val="accent2"/>
          </a:solidFill>
          <a:ln>
            <a:noFill/>
          </a:ln>
          <a:extLst>
            <a:ext uri="{91240B29-F687-4F45-9708-019B960494DF}">
              <a14:hiddenLine xmlns:a14="http://schemas.microsoft.com/office/drawing/2010/main" w="12700" algn="ctr">
                <a:solidFill>
                  <a:srgbClr val="000000"/>
                </a:solidFill>
                <a:round/>
                <a:headEnd/>
                <a:tailEnd/>
              </a14:hiddenLine>
            </a:ext>
          </a:extLst>
        </p:spPr>
        <p:txBody>
          <a:bodyPr wrap="none" lIns="72000" rIns="72000"/>
          <a:lstStyle>
            <a:lvl1pPr eaLnBrk="0" hangingPunct="0">
              <a:spcBef>
                <a:spcPct val="50000"/>
              </a:spcBef>
              <a:defRPr sz="2000">
                <a:solidFill>
                  <a:schemeClr val="tx1"/>
                </a:solidFill>
                <a:latin typeface="Ericsson Hilda Light" pitchFamily="34" charset="0"/>
              </a:defRPr>
            </a:lvl1pPr>
            <a:lvl2pPr marL="742950" indent="-285750" eaLnBrk="0" hangingPunct="0">
              <a:spcBef>
                <a:spcPct val="50000"/>
              </a:spcBef>
              <a:defRPr sz="2000">
                <a:solidFill>
                  <a:schemeClr val="tx1"/>
                </a:solidFill>
                <a:latin typeface="Ericsson Hilda Light" pitchFamily="34" charset="0"/>
              </a:defRPr>
            </a:lvl2pPr>
            <a:lvl3pPr marL="1143000" indent="-228600" eaLnBrk="0" hangingPunct="0">
              <a:spcBef>
                <a:spcPct val="50000"/>
              </a:spcBef>
              <a:defRPr sz="2000">
                <a:solidFill>
                  <a:schemeClr val="tx1"/>
                </a:solidFill>
                <a:latin typeface="Ericsson Hilda Light" pitchFamily="34" charset="0"/>
              </a:defRPr>
            </a:lvl3pPr>
            <a:lvl4pPr marL="1600200" indent="-228600" eaLnBrk="0" hangingPunct="0">
              <a:spcBef>
                <a:spcPct val="50000"/>
              </a:spcBef>
              <a:defRPr sz="2000">
                <a:solidFill>
                  <a:schemeClr val="tx1"/>
                </a:solidFill>
                <a:latin typeface="Ericsson Hilda Light" pitchFamily="34" charset="0"/>
              </a:defRPr>
            </a:lvl4pPr>
            <a:lvl5pPr marL="2057400" indent="-228600" eaLnBrk="0" hangingPunct="0">
              <a:spcBef>
                <a:spcPct val="50000"/>
              </a:spcBef>
              <a:defRPr sz="2000">
                <a:solidFill>
                  <a:schemeClr val="tx1"/>
                </a:solidFill>
                <a:latin typeface="Ericsson Hilda Light" pitchFamily="34" charset="0"/>
              </a:defRPr>
            </a:lvl5pPr>
            <a:lvl6pPr marL="2514600" indent="-228600" eaLnBrk="0" fontAlgn="base" hangingPunct="0">
              <a:spcBef>
                <a:spcPct val="50000"/>
              </a:spcBef>
              <a:spcAft>
                <a:spcPct val="0"/>
              </a:spcAft>
              <a:defRPr sz="2000">
                <a:solidFill>
                  <a:schemeClr val="tx1"/>
                </a:solidFill>
                <a:latin typeface="Ericsson Hilda Light" pitchFamily="34" charset="0"/>
              </a:defRPr>
            </a:lvl6pPr>
            <a:lvl7pPr marL="2971800" indent="-228600" eaLnBrk="0" fontAlgn="base" hangingPunct="0">
              <a:spcBef>
                <a:spcPct val="50000"/>
              </a:spcBef>
              <a:spcAft>
                <a:spcPct val="0"/>
              </a:spcAft>
              <a:defRPr sz="2000">
                <a:solidFill>
                  <a:schemeClr val="tx1"/>
                </a:solidFill>
                <a:latin typeface="Ericsson Hilda Light" pitchFamily="34" charset="0"/>
              </a:defRPr>
            </a:lvl7pPr>
            <a:lvl8pPr marL="3429000" indent="-228600" eaLnBrk="0" fontAlgn="base" hangingPunct="0">
              <a:spcBef>
                <a:spcPct val="50000"/>
              </a:spcBef>
              <a:spcAft>
                <a:spcPct val="0"/>
              </a:spcAft>
              <a:defRPr sz="2000">
                <a:solidFill>
                  <a:schemeClr val="tx1"/>
                </a:solidFill>
                <a:latin typeface="Ericsson Hilda Light" pitchFamily="34" charset="0"/>
              </a:defRPr>
            </a:lvl8pPr>
            <a:lvl9pPr marL="3886200" indent="-228600" eaLnBrk="0" fontAlgn="base" hangingPunct="0">
              <a:spcBef>
                <a:spcPct val="50000"/>
              </a:spcBef>
              <a:spcAft>
                <a:spcPct val="0"/>
              </a:spcAft>
              <a:defRPr sz="2000">
                <a:solidFill>
                  <a:schemeClr val="tx1"/>
                </a:solidFill>
                <a:latin typeface="Ericsson Hilda Light" pitchFamily="34" charset="0"/>
              </a:defRPr>
            </a:lvl9pPr>
          </a:lstStyle>
          <a:p>
            <a:pPr eaLnBrk="1" hangingPunct="1">
              <a:defRPr/>
            </a:pPr>
            <a:endParaRPr lang="en-US" altLang="en-US" dirty="0">
              <a:latin typeface="Ericsson Hilda Light" panose="00000400000000000000" pitchFamily="2" charset="0"/>
            </a:endParaRPr>
          </a:p>
        </p:txBody>
      </p:sp>
      <p:sp>
        <p:nvSpPr>
          <p:cNvPr id="10" name="Title_TM">
            <a:extLst>
              <a:ext uri="{FF2B5EF4-FFF2-40B4-BE49-F238E27FC236}">
                <a16:creationId xmlns:a16="http://schemas.microsoft.com/office/drawing/2014/main" id="{4F3FE80A-6B53-492B-8FC1-A575806A0D00}"/>
              </a:ext>
            </a:extLst>
          </p:cNvPr>
          <p:cNvSpPr>
            <a:spLocks noGrp="1" noChangeArrowheads="1"/>
          </p:cNvSpPr>
          <p:nvPr>
            <p:ph type="ctrTitle" hasCustomPrompt="1"/>
          </p:nvPr>
        </p:nvSpPr>
        <p:spPr>
          <a:xfrm>
            <a:off x="479425" y="476250"/>
            <a:ext cx="8353426" cy="3457575"/>
          </a:xfrm>
          <a:noFill/>
          <a:ln w="9525">
            <a:noFill/>
            <a:miter lim="800000"/>
            <a:headEnd/>
            <a:tailEnd/>
          </a:ln>
        </p:spPr>
        <p:txBody>
          <a:bodyPr/>
          <a:lstStyle>
            <a:lvl1pPr>
              <a:defRPr lang="en-US" sz="6000" b="0" dirty="0">
                <a:solidFill>
                  <a:schemeClr val="bg1"/>
                </a:solidFill>
              </a:defRPr>
            </a:lvl1pPr>
          </a:lstStyle>
          <a:p>
            <a:pPr lvl="0"/>
            <a:r>
              <a:rPr lang="en-US" dirty="0"/>
              <a:t>Chapter/section divider or Statement/fact/quote, </a:t>
            </a:r>
            <a:br>
              <a:rPr lang="en-US" dirty="0"/>
            </a:br>
            <a:r>
              <a:rPr lang="en-US" dirty="0"/>
              <a:t>Ericsson Hilda Light 60pt, </a:t>
            </a:r>
            <a:br>
              <a:rPr lang="en-US" dirty="0"/>
            </a:br>
            <a:r>
              <a:rPr lang="en-US" dirty="0"/>
              <a:t>Ericsson White, </a:t>
            </a:r>
            <a:br>
              <a:rPr lang="en-US" dirty="0"/>
            </a:br>
            <a:r>
              <a:rPr lang="en-US" dirty="0"/>
              <a:t>max 5-lines</a:t>
            </a:r>
          </a:p>
        </p:txBody>
      </p:sp>
      <p:sp>
        <p:nvSpPr>
          <p:cNvPr id="11" name="SubTitle_TM">
            <a:extLst>
              <a:ext uri="{FF2B5EF4-FFF2-40B4-BE49-F238E27FC236}">
                <a16:creationId xmlns:a16="http://schemas.microsoft.com/office/drawing/2014/main" id="{3AECA499-20B0-4F79-85A2-1C9D1BFBB0C0}"/>
              </a:ext>
            </a:extLst>
          </p:cNvPr>
          <p:cNvSpPr>
            <a:spLocks noGrp="1" noChangeArrowheads="1"/>
          </p:cNvSpPr>
          <p:nvPr>
            <p:ph type="subTitle" idx="1" hasCustomPrompt="1"/>
          </p:nvPr>
        </p:nvSpPr>
        <p:spPr>
          <a:xfrm>
            <a:off x="479424" y="4149725"/>
            <a:ext cx="5472113" cy="2087563"/>
          </a:xfrm>
          <a:prstGeom prst="rect">
            <a:avLst/>
          </a:prstGeom>
        </p:spPr>
        <p:txBody>
          <a:bodyPr rIns="0" anchor="ctr"/>
          <a:lstStyle>
            <a:lvl1pPr marL="0" indent="0">
              <a:lnSpc>
                <a:spcPct val="100000"/>
              </a:lnSpc>
              <a:spcBef>
                <a:spcPts val="0"/>
              </a:spcBef>
              <a:buFont typeface="Ericsson Hilda Light" charset="0"/>
              <a:buNone/>
              <a:defRPr sz="2000" baseline="0">
                <a:solidFill>
                  <a:schemeClr val="bg1"/>
                </a:solidFill>
                <a:latin typeface="+mn-lt"/>
              </a:defRPr>
            </a:lvl1pPr>
          </a:lstStyle>
          <a:p>
            <a:r>
              <a:rPr lang="en-US" dirty="0"/>
              <a:t>Statement/quote source, </a:t>
            </a:r>
          </a:p>
          <a:p>
            <a:r>
              <a:rPr lang="en-US" dirty="0"/>
              <a:t>Ericsson White, Ericsson Hilda 20pt</a:t>
            </a:r>
          </a:p>
        </p:txBody>
      </p:sp>
      <p:pic>
        <p:nvPicPr>
          <p:cNvPr id="6" name="Graphic 5">
            <a:extLst>
              <a:ext uri="{FF2B5EF4-FFF2-40B4-BE49-F238E27FC236}">
                <a16:creationId xmlns:a16="http://schemas.microsoft.com/office/drawing/2014/main" id="{BB77A080-9B1F-4D75-A79E-8C7540FBB16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87410" y="476250"/>
            <a:ext cx="261523" cy="261523"/>
          </a:xfrm>
          <a:prstGeom prst="rect">
            <a:avLst/>
          </a:prstGeom>
        </p:spPr>
      </p:pic>
      <p:sp>
        <p:nvSpPr>
          <p:cNvPr id="7"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A51D0608-0A57-43BF-AD18-8DFD8B5D249B}"/>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chemeClr val="bg1"/>
                </a:solidFill>
                <a:latin typeface="+mn-lt"/>
              </a:rPr>
              <a:t>  |  2020-01-10  |  Commercial in Confidence  |  Page </a:t>
            </a:r>
            <a:fld id="{A20FA219-AEA4-4390-B0FA-6E128F0F7E50}" type="slidenum">
              <a:rPr lang="en-US" sz="800" b="0" i="0" u="none" smtClean="0">
                <a:solidFill>
                  <a:schemeClr val="bg1"/>
                </a:solidFill>
                <a:latin typeface="+mn-lt"/>
              </a:rPr>
              <a:t>‹#›</a:t>
            </a:fld>
            <a:endParaRPr lang="en-US" sz="800" b="0" i="0" u="none" dirty="0">
              <a:solidFill>
                <a:schemeClr val="bg1"/>
              </a:solidFill>
              <a:latin typeface="+mn-lt"/>
            </a:endParaRPr>
          </a:p>
        </p:txBody>
      </p:sp>
      <p:sp>
        <p:nvSpPr>
          <p:cNvPr id="8" name="FirstDividerHider">
            <a:extLst>
              <a:ext uri="{FF2B5EF4-FFF2-40B4-BE49-F238E27FC236}">
                <a16:creationId xmlns:a16="http://schemas.microsoft.com/office/drawing/2014/main" id="{E1090122-906E-44AF-A054-14B12CB245F6}"/>
              </a:ext>
            </a:extLst>
          </p:cNvPr>
          <p:cNvSpPr/>
          <p:nvPr userDrawn="1"/>
        </p:nvSpPr>
        <p:spPr bwMode="auto">
          <a:xfrm>
            <a:off x="396000" y="6408751"/>
            <a:ext cx="79513" cy="262393"/>
          </a:xfrm>
          <a:prstGeom prst="rect">
            <a:avLst/>
          </a:prstGeom>
          <a:solidFill>
            <a:schemeClr val="accent2"/>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99406540"/>
      </p:ext>
    </p:extLst>
  </p:cSld>
  <p:clrMapOvr>
    <a:masterClrMapping/>
  </p:clrMapOvr>
  <p:hf sldNum="0" hdr="0" ftr="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Statement Page 3">
    <p:spTree>
      <p:nvGrpSpPr>
        <p:cNvPr id="1" name=""/>
        <p:cNvGrpSpPr/>
        <p:nvPr/>
      </p:nvGrpSpPr>
      <p:grpSpPr>
        <a:xfrm>
          <a:off x="0" y="0"/>
          <a:ext cx="0" cy="0"/>
          <a:chOff x="0" y="0"/>
          <a:chExt cx="0" cy="0"/>
        </a:xfrm>
      </p:grpSpPr>
      <p:sp>
        <p:nvSpPr>
          <p:cNvPr id="4" name="Rectangle 3"/>
          <p:cNvSpPr/>
          <p:nvPr userDrawn="1"/>
        </p:nvSpPr>
        <p:spPr bwMode="auto">
          <a:xfrm>
            <a:off x="0" y="0"/>
            <a:ext cx="12192000" cy="6858000"/>
          </a:xfrm>
          <a:prstGeom prst="rect">
            <a:avLst/>
          </a:prstGeom>
          <a:solidFill>
            <a:schemeClr val="accent3"/>
          </a:solidFill>
          <a:ln w="12700" cap="flat" cmpd="sng" algn="ctr">
            <a:noFill/>
            <a:prstDash val="solid"/>
            <a:round/>
            <a:headEnd type="none" w="med" len="med"/>
            <a:tailEnd type="none" w="med" len="med"/>
          </a:ln>
          <a:effectLst/>
        </p:spPr>
        <p:txBody>
          <a:bodyPr wrap="none" lIns="72000" rIns="72000"/>
          <a:lstStyle/>
          <a:p>
            <a:pPr>
              <a:spcBef>
                <a:spcPct val="50000"/>
              </a:spcBef>
              <a:defRPr/>
            </a:pPr>
            <a:endParaRPr lang="en-US" dirty="0">
              <a:latin typeface="Ericsson Hilda Light" panose="00000400000000000000" pitchFamily="2" charset="0"/>
              <a:cs typeface="+mn-cs"/>
            </a:endParaRPr>
          </a:p>
        </p:txBody>
      </p:sp>
      <p:sp>
        <p:nvSpPr>
          <p:cNvPr id="10" name="Title_TM">
            <a:extLst>
              <a:ext uri="{FF2B5EF4-FFF2-40B4-BE49-F238E27FC236}">
                <a16:creationId xmlns:a16="http://schemas.microsoft.com/office/drawing/2014/main" id="{6AB007D5-DA18-4842-9C2D-8C72512602C0}"/>
              </a:ext>
            </a:extLst>
          </p:cNvPr>
          <p:cNvSpPr>
            <a:spLocks noGrp="1" noChangeArrowheads="1"/>
          </p:cNvSpPr>
          <p:nvPr>
            <p:ph type="ctrTitle" hasCustomPrompt="1"/>
          </p:nvPr>
        </p:nvSpPr>
        <p:spPr>
          <a:xfrm>
            <a:off x="479425" y="476250"/>
            <a:ext cx="8353426" cy="3457575"/>
          </a:xfrm>
          <a:noFill/>
          <a:ln w="9525">
            <a:noFill/>
            <a:miter lim="800000"/>
            <a:headEnd/>
            <a:tailEnd/>
          </a:ln>
        </p:spPr>
        <p:txBody>
          <a:bodyPr/>
          <a:lstStyle>
            <a:lvl1pPr>
              <a:defRPr lang="en-US" sz="6000" b="0" dirty="0">
                <a:solidFill>
                  <a:schemeClr val="bg1"/>
                </a:solidFill>
              </a:defRPr>
            </a:lvl1pPr>
          </a:lstStyle>
          <a:p>
            <a:pPr lvl="0"/>
            <a:r>
              <a:rPr lang="en-US" dirty="0"/>
              <a:t>Chapter/section divider or Statement/fact/quote, </a:t>
            </a:r>
            <a:br>
              <a:rPr lang="en-US" dirty="0"/>
            </a:br>
            <a:r>
              <a:rPr lang="en-US" dirty="0"/>
              <a:t>Ericsson Hilda Light 60pt, </a:t>
            </a:r>
            <a:br>
              <a:rPr lang="en-US" dirty="0"/>
            </a:br>
            <a:r>
              <a:rPr lang="en-US" dirty="0"/>
              <a:t>Ericsson White, </a:t>
            </a:r>
            <a:br>
              <a:rPr lang="en-US" dirty="0"/>
            </a:br>
            <a:r>
              <a:rPr lang="en-US" dirty="0"/>
              <a:t>max 5-lines</a:t>
            </a:r>
          </a:p>
        </p:txBody>
      </p:sp>
      <p:sp>
        <p:nvSpPr>
          <p:cNvPr id="11" name="SubTitle_TM">
            <a:extLst>
              <a:ext uri="{FF2B5EF4-FFF2-40B4-BE49-F238E27FC236}">
                <a16:creationId xmlns:a16="http://schemas.microsoft.com/office/drawing/2014/main" id="{0D3699C9-F9CA-4781-89C3-F0A901D1F1AF}"/>
              </a:ext>
            </a:extLst>
          </p:cNvPr>
          <p:cNvSpPr>
            <a:spLocks noGrp="1" noChangeArrowheads="1"/>
          </p:cNvSpPr>
          <p:nvPr>
            <p:ph type="subTitle" idx="1" hasCustomPrompt="1"/>
          </p:nvPr>
        </p:nvSpPr>
        <p:spPr>
          <a:xfrm>
            <a:off x="479424" y="4149725"/>
            <a:ext cx="5472113" cy="2087563"/>
          </a:xfrm>
          <a:prstGeom prst="rect">
            <a:avLst/>
          </a:prstGeom>
        </p:spPr>
        <p:txBody>
          <a:bodyPr rIns="0" anchor="ctr"/>
          <a:lstStyle>
            <a:lvl1pPr marL="0" indent="0">
              <a:lnSpc>
                <a:spcPct val="100000"/>
              </a:lnSpc>
              <a:spcBef>
                <a:spcPts val="0"/>
              </a:spcBef>
              <a:buFont typeface="Ericsson Hilda Light" charset="0"/>
              <a:buNone/>
              <a:defRPr sz="2000" baseline="0">
                <a:solidFill>
                  <a:schemeClr val="bg1"/>
                </a:solidFill>
                <a:latin typeface="+mn-lt"/>
              </a:defRPr>
            </a:lvl1pPr>
          </a:lstStyle>
          <a:p>
            <a:r>
              <a:rPr lang="en-US" dirty="0"/>
              <a:t>Statement/quote source, </a:t>
            </a:r>
          </a:p>
          <a:p>
            <a:r>
              <a:rPr lang="en-US" dirty="0"/>
              <a:t>Ericsson White, Ericsson Hilda 20pt</a:t>
            </a:r>
          </a:p>
        </p:txBody>
      </p:sp>
      <p:pic>
        <p:nvPicPr>
          <p:cNvPr id="6" name="Graphic 5">
            <a:extLst>
              <a:ext uri="{FF2B5EF4-FFF2-40B4-BE49-F238E27FC236}">
                <a16:creationId xmlns:a16="http://schemas.microsoft.com/office/drawing/2014/main" id="{01042C2C-5CDA-4F99-B59E-8CE43FEF21B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87410" y="476250"/>
            <a:ext cx="261523" cy="261523"/>
          </a:xfrm>
          <a:prstGeom prst="rect">
            <a:avLst/>
          </a:prstGeom>
        </p:spPr>
      </p:pic>
      <p:sp>
        <p:nvSpPr>
          <p:cNvPr id="7"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89A384A6-2ED7-4C73-9166-564C827C9CC4}"/>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chemeClr val="bg1"/>
                </a:solidFill>
                <a:latin typeface="+mn-lt"/>
              </a:rPr>
              <a:t>  |  2020-01-10  |  Commercial in Confidence  |  Page </a:t>
            </a:r>
            <a:fld id="{1872A9AF-8465-44F3-B8FB-65CF62035DF7}" type="slidenum">
              <a:rPr lang="en-US" sz="800" b="0" i="0" u="none" smtClean="0">
                <a:solidFill>
                  <a:schemeClr val="bg1"/>
                </a:solidFill>
                <a:latin typeface="+mn-lt"/>
              </a:rPr>
              <a:t>‹#›</a:t>
            </a:fld>
            <a:endParaRPr lang="en-US" sz="800" b="0" i="0" u="none" dirty="0">
              <a:solidFill>
                <a:schemeClr val="bg1"/>
              </a:solidFill>
              <a:latin typeface="+mn-lt"/>
            </a:endParaRPr>
          </a:p>
        </p:txBody>
      </p:sp>
      <p:sp>
        <p:nvSpPr>
          <p:cNvPr id="8" name="FirstDividerHider">
            <a:extLst>
              <a:ext uri="{FF2B5EF4-FFF2-40B4-BE49-F238E27FC236}">
                <a16:creationId xmlns:a16="http://schemas.microsoft.com/office/drawing/2014/main" id="{82C84FC9-A121-42A0-B02B-2C2E8358C2B7}"/>
              </a:ext>
            </a:extLst>
          </p:cNvPr>
          <p:cNvSpPr/>
          <p:nvPr userDrawn="1"/>
        </p:nvSpPr>
        <p:spPr bwMode="auto">
          <a:xfrm>
            <a:off x="396000" y="6408751"/>
            <a:ext cx="79513" cy="262393"/>
          </a:xfrm>
          <a:prstGeom prst="rect">
            <a:avLst/>
          </a:prstGeom>
          <a:solidFill>
            <a:schemeClr val="accent3"/>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450366910"/>
      </p:ext>
    </p:extLst>
  </p:cSld>
  <p:clrMapOvr>
    <a:masterClrMapping/>
  </p:clrMapOvr>
  <p:hf sldNum="0" hdr="0" ftr="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Statement Page 4">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a:off x="0" y="0"/>
            <a:ext cx="12192000" cy="6858000"/>
          </a:xfrm>
          <a:prstGeom prst="rect">
            <a:avLst/>
          </a:prstGeom>
          <a:solidFill>
            <a:schemeClr val="accent5"/>
          </a:solidFill>
          <a:ln>
            <a:noFill/>
          </a:ln>
        </p:spPr>
        <p:txBody>
          <a:bodyPr wrap="none" lIns="72000" rIns="72000"/>
          <a:lstStyle>
            <a:lvl1pPr eaLnBrk="0" hangingPunct="0">
              <a:spcBef>
                <a:spcPct val="50000"/>
              </a:spcBef>
              <a:defRPr sz="2000">
                <a:solidFill>
                  <a:schemeClr val="tx1"/>
                </a:solidFill>
                <a:latin typeface="Ericsson Hilda Light" pitchFamily="34" charset="0"/>
              </a:defRPr>
            </a:lvl1pPr>
            <a:lvl2pPr marL="742950" indent="-285750" eaLnBrk="0" hangingPunct="0">
              <a:spcBef>
                <a:spcPct val="50000"/>
              </a:spcBef>
              <a:defRPr sz="2000">
                <a:solidFill>
                  <a:schemeClr val="tx1"/>
                </a:solidFill>
                <a:latin typeface="Ericsson Hilda Light" pitchFamily="34" charset="0"/>
              </a:defRPr>
            </a:lvl2pPr>
            <a:lvl3pPr marL="1143000" indent="-228600" eaLnBrk="0" hangingPunct="0">
              <a:spcBef>
                <a:spcPct val="50000"/>
              </a:spcBef>
              <a:defRPr sz="2000">
                <a:solidFill>
                  <a:schemeClr val="tx1"/>
                </a:solidFill>
                <a:latin typeface="Ericsson Hilda Light" pitchFamily="34" charset="0"/>
              </a:defRPr>
            </a:lvl3pPr>
            <a:lvl4pPr marL="1600200" indent="-228600" eaLnBrk="0" hangingPunct="0">
              <a:spcBef>
                <a:spcPct val="50000"/>
              </a:spcBef>
              <a:defRPr sz="2000">
                <a:solidFill>
                  <a:schemeClr val="tx1"/>
                </a:solidFill>
                <a:latin typeface="Ericsson Hilda Light" pitchFamily="34" charset="0"/>
              </a:defRPr>
            </a:lvl4pPr>
            <a:lvl5pPr marL="2057400" indent="-228600" eaLnBrk="0" hangingPunct="0">
              <a:spcBef>
                <a:spcPct val="50000"/>
              </a:spcBef>
              <a:defRPr sz="2000">
                <a:solidFill>
                  <a:schemeClr val="tx1"/>
                </a:solidFill>
                <a:latin typeface="Ericsson Hilda Light" pitchFamily="34" charset="0"/>
              </a:defRPr>
            </a:lvl5pPr>
            <a:lvl6pPr marL="2514600" indent="-228600" eaLnBrk="0" fontAlgn="base" hangingPunct="0">
              <a:spcBef>
                <a:spcPct val="50000"/>
              </a:spcBef>
              <a:spcAft>
                <a:spcPct val="0"/>
              </a:spcAft>
              <a:defRPr sz="2000">
                <a:solidFill>
                  <a:schemeClr val="tx1"/>
                </a:solidFill>
                <a:latin typeface="Ericsson Hilda Light" pitchFamily="34" charset="0"/>
              </a:defRPr>
            </a:lvl6pPr>
            <a:lvl7pPr marL="2971800" indent="-228600" eaLnBrk="0" fontAlgn="base" hangingPunct="0">
              <a:spcBef>
                <a:spcPct val="50000"/>
              </a:spcBef>
              <a:spcAft>
                <a:spcPct val="0"/>
              </a:spcAft>
              <a:defRPr sz="2000">
                <a:solidFill>
                  <a:schemeClr val="tx1"/>
                </a:solidFill>
                <a:latin typeface="Ericsson Hilda Light" pitchFamily="34" charset="0"/>
              </a:defRPr>
            </a:lvl7pPr>
            <a:lvl8pPr marL="3429000" indent="-228600" eaLnBrk="0" fontAlgn="base" hangingPunct="0">
              <a:spcBef>
                <a:spcPct val="50000"/>
              </a:spcBef>
              <a:spcAft>
                <a:spcPct val="0"/>
              </a:spcAft>
              <a:defRPr sz="2000">
                <a:solidFill>
                  <a:schemeClr val="tx1"/>
                </a:solidFill>
                <a:latin typeface="Ericsson Hilda Light" pitchFamily="34" charset="0"/>
              </a:defRPr>
            </a:lvl8pPr>
            <a:lvl9pPr marL="3886200" indent="-228600" eaLnBrk="0" fontAlgn="base" hangingPunct="0">
              <a:spcBef>
                <a:spcPct val="50000"/>
              </a:spcBef>
              <a:spcAft>
                <a:spcPct val="0"/>
              </a:spcAft>
              <a:defRPr sz="2000">
                <a:solidFill>
                  <a:schemeClr val="tx1"/>
                </a:solidFill>
                <a:latin typeface="Ericsson Hilda Light" pitchFamily="34" charset="0"/>
              </a:defRPr>
            </a:lvl9pPr>
          </a:lstStyle>
          <a:p>
            <a:pPr eaLnBrk="1" hangingPunct="1">
              <a:defRPr/>
            </a:pPr>
            <a:endParaRPr lang="en-US" altLang="en-US" dirty="0">
              <a:latin typeface="Ericsson Hilda Light" panose="00000400000000000000" pitchFamily="2" charset="0"/>
            </a:endParaRPr>
          </a:p>
        </p:txBody>
      </p:sp>
      <p:sp>
        <p:nvSpPr>
          <p:cNvPr id="10" name="Title_TM">
            <a:extLst>
              <a:ext uri="{FF2B5EF4-FFF2-40B4-BE49-F238E27FC236}">
                <a16:creationId xmlns:a16="http://schemas.microsoft.com/office/drawing/2014/main" id="{F1368AB3-821C-4A71-B119-C0A8AA44A93F}"/>
              </a:ext>
            </a:extLst>
          </p:cNvPr>
          <p:cNvSpPr>
            <a:spLocks noGrp="1" noChangeArrowheads="1"/>
          </p:cNvSpPr>
          <p:nvPr>
            <p:ph type="ctrTitle" hasCustomPrompt="1"/>
          </p:nvPr>
        </p:nvSpPr>
        <p:spPr>
          <a:xfrm>
            <a:off x="479425" y="476250"/>
            <a:ext cx="8353426" cy="3457575"/>
          </a:xfrm>
          <a:noFill/>
          <a:ln w="9525">
            <a:noFill/>
            <a:miter lim="800000"/>
            <a:headEnd/>
            <a:tailEnd/>
          </a:ln>
        </p:spPr>
        <p:txBody>
          <a:bodyPr/>
          <a:lstStyle>
            <a:lvl1pPr>
              <a:defRPr lang="en-US" sz="6000" b="0" dirty="0">
                <a:solidFill>
                  <a:schemeClr val="bg1"/>
                </a:solidFill>
              </a:defRPr>
            </a:lvl1pPr>
          </a:lstStyle>
          <a:p>
            <a:pPr lvl="0"/>
            <a:r>
              <a:rPr lang="en-US" dirty="0"/>
              <a:t>Chapter/section divider or Statement/fact/quote, </a:t>
            </a:r>
            <a:br>
              <a:rPr lang="en-US" dirty="0"/>
            </a:br>
            <a:r>
              <a:rPr lang="en-US" dirty="0"/>
              <a:t>Ericsson Hilda Light 60pt, </a:t>
            </a:r>
            <a:br>
              <a:rPr lang="en-US" dirty="0"/>
            </a:br>
            <a:r>
              <a:rPr lang="en-US" dirty="0"/>
              <a:t>Ericsson White, </a:t>
            </a:r>
            <a:br>
              <a:rPr lang="en-US" dirty="0"/>
            </a:br>
            <a:r>
              <a:rPr lang="en-US" dirty="0"/>
              <a:t>max 5-lines</a:t>
            </a:r>
          </a:p>
        </p:txBody>
      </p:sp>
      <p:sp>
        <p:nvSpPr>
          <p:cNvPr id="11" name="SubTitle_TM">
            <a:extLst>
              <a:ext uri="{FF2B5EF4-FFF2-40B4-BE49-F238E27FC236}">
                <a16:creationId xmlns:a16="http://schemas.microsoft.com/office/drawing/2014/main" id="{8561E9FC-533B-4891-A7E3-A3DDB1BD26FB}"/>
              </a:ext>
            </a:extLst>
          </p:cNvPr>
          <p:cNvSpPr>
            <a:spLocks noGrp="1" noChangeArrowheads="1"/>
          </p:cNvSpPr>
          <p:nvPr>
            <p:ph type="subTitle" idx="1" hasCustomPrompt="1"/>
          </p:nvPr>
        </p:nvSpPr>
        <p:spPr>
          <a:xfrm>
            <a:off x="480218" y="4149725"/>
            <a:ext cx="5472113" cy="2087563"/>
          </a:xfrm>
          <a:prstGeom prst="rect">
            <a:avLst/>
          </a:prstGeom>
        </p:spPr>
        <p:txBody>
          <a:bodyPr rIns="0" anchor="ctr"/>
          <a:lstStyle>
            <a:lvl1pPr marL="0" indent="0">
              <a:lnSpc>
                <a:spcPct val="100000"/>
              </a:lnSpc>
              <a:spcBef>
                <a:spcPts val="0"/>
              </a:spcBef>
              <a:buFont typeface="Ericsson Hilda Light" charset="0"/>
              <a:buNone/>
              <a:defRPr sz="2000" baseline="0">
                <a:solidFill>
                  <a:schemeClr val="bg1"/>
                </a:solidFill>
                <a:latin typeface="+mn-lt"/>
              </a:defRPr>
            </a:lvl1pPr>
          </a:lstStyle>
          <a:p>
            <a:r>
              <a:rPr lang="en-US" dirty="0"/>
              <a:t>Statement/quote source, </a:t>
            </a:r>
          </a:p>
          <a:p>
            <a:r>
              <a:rPr lang="en-US" dirty="0"/>
              <a:t>Ericsson White, Ericsson Hilda 20pt</a:t>
            </a:r>
          </a:p>
        </p:txBody>
      </p:sp>
      <p:pic>
        <p:nvPicPr>
          <p:cNvPr id="6" name="Graphic 5">
            <a:extLst>
              <a:ext uri="{FF2B5EF4-FFF2-40B4-BE49-F238E27FC236}">
                <a16:creationId xmlns:a16="http://schemas.microsoft.com/office/drawing/2014/main" id="{54A0CF15-A701-44C3-81FC-A544265685B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87410" y="476250"/>
            <a:ext cx="261523" cy="261523"/>
          </a:xfrm>
          <a:prstGeom prst="rect">
            <a:avLst/>
          </a:prstGeom>
        </p:spPr>
      </p:pic>
      <p:sp>
        <p:nvSpPr>
          <p:cNvPr id="7"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88BB9017-2EBC-4916-882A-FAB5684DE9CF}"/>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chemeClr val="bg1"/>
                </a:solidFill>
                <a:latin typeface="+mn-lt"/>
              </a:rPr>
              <a:t>  |  2020-01-10  |  Commercial in Confidence  |  Page </a:t>
            </a:r>
            <a:fld id="{942847EC-269A-4F92-9396-35A0C2E58DB0}" type="slidenum">
              <a:rPr lang="en-US" sz="800" b="0" i="0" u="none" smtClean="0">
                <a:solidFill>
                  <a:schemeClr val="bg1"/>
                </a:solidFill>
                <a:latin typeface="+mn-lt"/>
              </a:rPr>
              <a:t>‹#›</a:t>
            </a:fld>
            <a:endParaRPr lang="en-US" sz="800" b="0" i="0" u="none" dirty="0">
              <a:solidFill>
                <a:schemeClr val="bg1"/>
              </a:solidFill>
              <a:latin typeface="+mn-lt"/>
            </a:endParaRPr>
          </a:p>
        </p:txBody>
      </p:sp>
      <p:sp>
        <p:nvSpPr>
          <p:cNvPr id="8" name="FirstDividerHider">
            <a:extLst>
              <a:ext uri="{FF2B5EF4-FFF2-40B4-BE49-F238E27FC236}">
                <a16:creationId xmlns:a16="http://schemas.microsoft.com/office/drawing/2014/main" id="{E7F6A807-1479-4A4A-8685-DB8E37BEB19A}"/>
              </a:ext>
            </a:extLst>
          </p:cNvPr>
          <p:cNvSpPr/>
          <p:nvPr userDrawn="1"/>
        </p:nvSpPr>
        <p:spPr bwMode="auto">
          <a:xfrm>
            <a:off x="396000" y="6408751"/>
            <a:ext cx="79513" cy="262393"/>
          </a:xfrm>
          <a:prstGeom prst="rect">
            <a:avLst/>
          </a:prstGeom>
          <a:solidFill>
            <a:schemeClr val="accent5"/>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593654033"/>
      </p:ext>
    </p:extLst>
  </p:cSld>
  <p:clrMapOvr>
    <a:masterClrMapping/>
  </p:clrMapOvr>
  <p:hf sldNum="0" hdr="0" ftr="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tatement Page 5">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a:off x="0" y="0"/>
            <a:ext cx="12192000" cy="6858000"/>
          </a:xfrm>
          <a:prstGeom prst="rect">
            <a:avLst/>
          </a:prstGeom>
          <a:solidFill>
            <a:schemeClr val="accent4"/>
          </a:solidFill>
          <a:ln>
            <a:noFill/>
          </a:ln>
        </p:spPr>
        <p:txBody>
          <a:bodyPr wrap="none" lIns="72000" rIns="72000"/>
          <a:lstStyle>
            <a:lvl1pPr eaLnBrk="0" hangingPunct="0">
              <a:spcBef>
                <a:spcPct val="50000"/>
              </a:spcBef>
              <a:defRPr sz="2000">
                <a:solidFill>
                  <a:schemeClr val="tx1"/>
                </a:solidFill>
                <a:latin typeface="Ericsson Hilda Light" pitchFamily="34" charset="0"/>
              </a:defRPr>
            </a:lvl1pPr>
            <a:lvl2pPr marL="742950" indent="-285750" eaLnBrk="0" hangingPunct="0">
              <a:spcBef>
                <a:spcPct val="50000"/>
              </a:spcBef>
              <a:defRPr sz="2000">
                <a:solidFill>
                  <a:schemeClr val="tx1"/>
                </a:solidFill>
                <a:latin typeface="Ericsson Hilda Light" pitchFamily="34" charset="0"/>
              </a:defRPr>
            </a:lvl2pPr>
            <a:lvl3pPr marL="1143000" indent="-228600" eaLnBrk="0" hangingPunct="0">
              <a:spcBef>
                <a:spcPct val="50000"/>
              </a:spcBef>
              <a:defRPr sz="2000">
                <a:solidFill>
                  <a:schemeClr val="tx1"/>
                </a:solidFill>
                <a:latin typeface="Ericsson Hilda Light" pitchFamily="34" charset="0"/>
              </a:defRPr>
            </a:lvl3pPr>
            <a:lvl4pPr marL="1600200" indent="-228600" eaLnBrk="0" hangingPunct="0">
              <a:spcBef>
                <a:spcPct val="50000"/>
              </a:spcBef>
              <a:defRPr sz="2000">
                <a:solidFill>
                  <a:schemeClr val="tx1"/>
                </a:solidFill>
                <a:latin typeface="Ericsson Hilda Light" pitchFamily="34" charset="0"/>
              </a:defRPr>
            </a:lvl4pPr>
            <a:lvl5pPr marL="2057400" indent="-228600" eaLnBrk="0" hangingPunct="0">
              <a:spcBef>
                <a:spcPct val="50000"/>
              </a:spcBef>
              <a:defRPr sz="2000">
                <a:solidFill>
                  <a:schemeClr val="tx1"/>
                </a:solidFill>
                <a:latin typeface="Ericsson Hilda Light" pitchFamily="34" charset="0"/>
              </a:defRPr>
            </a:lvl5pPr>
            <a:lvl6pPr marL="2514600" indent="-228600" eaLnBrk="0" fontAlgn="base" hangingPunct="0">
              <a:spcBef>
                <a:spcPct val="50000"/>
              </a:spcBef>
              <a:spcAft>
                <a:spcPct val="0"/>
              </a:spcAft>
              <a:defRPr sz="2000">
                <a:solidFill>
                  <a:schemeClr val="tx1"/>
                </a:solidFill>
                <a:latin typeface="Ericsson Hilda Light" pitchFamily="34" charset="0"/>
              </a:defRPr>
            </a:lvl6pPr>
            <a:lvl7pPr marL="2971800" indent="-228600" eaLnBrk="0" fontAlgn="base" hangingPunct="0">
              <a:spcBef>
                <a:spcPct val="50000"/>
              </a:spcBef>
              <a:spcAft>
                <a:spcPct val="0"/>
              </a:spcAft>
              <a:defRPr sz="2000">
                <a:solidFill>
                  <a:schemeClr val="tx1"/>
                </a:solidFill>
                <a:latin typeface="Ericsson Hilda Light" pitchFamily="34" charset="0"/>
              </a:defRPr>
            </a:lvl7pPr>
            <a:lvl8pPr marL="3429000" indent="-228600" eaLnBrk="0" fontAlgn="base" hangingPunct="0">
              <a:spcBef>
                <a:spcPct val="50000"/>
              </a:spcBef>
              <a:spcAft>
                <a:spcPct val="0"/>
              </a:spcAft>
              <a:defRPr sz="2000">
                <a:solidFill>
                  <a:schemeClr val="tx1"/>
                </a:solidFill>
                <a:latin typeface="Ericsson Hilda Light" pitchFamily="34" charset="0"/>
              </a:defRPr>
            </a:lvl8pPr>
            <a:lvl9pPr marL="3886200" indent="-228600" eaLnBrk="0" fontAlgn="base" hangingPunct="0">
              <a:spcBef>
                <a:spcPct val="50000"/>
              </a:spcBef>
              <a:spcAft>
                <a:spcPct val="0"/>
              </a:spcAft>
              <a:defRPr sz="2000">
                <a:solidFill>
                  <a:schemeClr val="tx1"/>
                </a:solidFill>
                <a:latin typeface="Ericsson Hilda Light" pitchFamily="34" charset="0"/>
              </a:defRPr>
            </a:lvl9pPr>
          </a:lstStyle>
          <a:p>
            <a:pPr eaLnBrk="1" hangingPunct="1">
              <a:defRPr/>
            </a:pPr>
            <a:endParaRPr lang="en-US" altLang="en-US" dirty="0">
              <a:latin typeface="Ericsson Hilda Light" panose="00000400000000000000" pitchFamily="2" charset="0"/>
            </a:endParaRPr>
          </a:p>
        </p:txBody>
      </p:sp>
      <p:sp>
        <p:nvSpPr>
          <p:cNvPr id="12" name="Title_TM">
            <a:extLst>
              <a:ext uri="{FF2B5EF4-FFF2-40B4-BE49-F238E27FC236}">
                <a16:creationId xmlns:a16="http://schemas.microsoft.com/office/drawing/2014/main" id="{93CB56C1-2916-4C60-8532-A023564D2C57}"/>
              </a:ext>
            </a:extLst>
          </p:cNvPr>
          <p:cNvSpPr>
            <a:spLocks noGrp="1" noChangeArrowheads="1"/>
          </p:cNvSpPr>
          <p:nvPr>
            <p:ph type="ctrTitle" hasCustomPrompt="1"/>
          </p:nvPr>
        </p:nvSpPr>
        <p:spPr>
          <a:xfrm>
            <a:off x="479424" y="476250"/>
            <a:ext cx="8353425" cy="3457575"/>
          </a:xfrm>
          <a:noFill/>
          <a:ln w="9525">
            <a:noFill/>
            <a:miter lim="800000"/>
            <a:headEnd/>
            <a:tailEnd/>
          </a:ln>
        </p:spPr>
        <p:txBody>
          <a:bodyPr/>
          <a:lstStyle>
            <a:lvl1pPr>
              <a:defRPr lang="en-US" sz="6000" b="0" dirty="0">
                <a:solidFill>
                  <a:schemeClr val="bg1"/>
                </a:solidFill>
              </a:defRPr>
            </a:lvl1pPr>
          </a:lstStyle>
          <a:p>
            <a:pPr lvl="0"/>
            <a:r>
              <a:rPr lang="en-US" dirty="0"/>
              <a:t>Chapter/section divider or Statement/fact/quote, </a:t>
            </a:r>
            <a:br>
              <a:rPr lang="en-US" dirty="0"/>
            </a:br>
            <a:r>
              <a:rPr lang="en-US" dirty="0"/>
              <a:t>Ericsson Hilda Light 60pt, </a:t>
            </a:r>
            <a:br>
              <a:rPr lang="en-US" dirty="0"/>
            </a:br>
            <a:r>
              <a:rPr lang="en-US" dirty="0"/>
              <a:t>Ericsson White, </a:t>
            </a:r>
            <a:br>
              <a:rPr lang="en-US" dirty="0"/>
            </a:br>
            <a:r>
              <a:rPr lang="en-US" dirty="0"/>
              <a:t>max 5-lines</a:t>
            </a:r>
          </a:p>
        </p:txBody>
      </p:sp>
      <p:sp>
        <p:nvSpPr>
          <p:cNvPr id="13" name="SubTitle_TM">
            <a:extLst>
              <a:ext uri="{FF2B5EF4-FFF2-40B4-BE49-F238E27FC236}">
                <a16:creationId xmlns:a16="http://schemas.microsoft.com/office/drawing/2014/main" id="{61DC6511-5700-4E95-89CA-81484C248C03}"/>
              </a:ext>
            </a:extLst>
          </p:cNvPr>
          <p:cNvSpPr>
            <a:spLocks noGrp="1" noChangeArrowheads="1"/>
          </p:cNvSpPr>
          <p:nvPr>
            <p:ph type="subTitle" idx="1" hasCustomPrompt="1"/>
          </p:nvPr>
        </p:nvSpPr>
        <p:spPr>
          <a:xfrm>
            <a:off x="479425" y="4149725"/>
            <a:ext cx="5472113" cy="2087563"/>
          </a:xfrm>
          <a:prstGeom prst="rect">
            <a:avLst/>
          </a:prstGeom>
        </p:spPr>
        <p:txBody>
          <a:bodyPr rIns="0" anchor="ctr"/>
          <a:lstStyle>
            <a:lvl1pPr marL="0" indent="0">
              <a:lnSpc>
                <a:spcPct val="100000"/>
              </a:lnSpc>
              <a:spcBef>
                <a:spcPts val="0"/>
              </a:spcBef>
              <a:buFont typeface="Ericsson Hilda Light" charset="0"/>
              <a:buNone/>
              <a:defRPr sz="2000" baseline="0">
                <a:solidFill>
                  <a:schemeClr val="bg1"/>
                </a:solidFill>
                <a:latin typeface="+mn-lt"/>
              </a:defRPr>
            </a:lvl1pPr>
          </a:lstStyle>
          <a:p>
            <a:r>
              <a:rPr lang="en-US" dirty="0"/>
              <a:t>Statement/quote source, </a:t>
            </a:r>
          </a:p>
          <a:p>
            <a:r>
              <a:rPr lang="en-US" dirty="0"/>
              <a:t>Ericsson White, Ericsson Hilda 20pt</a:t>
            </a:r>
          </a:p>
        </p:txBody>
      </p:sp>
      <p:pic>
        <p:nvPicPr>
          <p:cNvPr id="6" name="Graphic 5">
            <a:extLst>
              <a:ext uri="{FF2B5EF4-FFF2-40B4-BE49-F238E27FC236}">
                <a16:creationId xmlns:a16="http://schemas.microsoft.com/office/drawing/2014/main" id="{34B7B746-B315-4EB5-B3A2-CA259B065B9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87410" y="476250"/>
            <a:ext cx="261523" cy="261523"/>
          </a:xfrm>
          <a:prstGeom prst="rect">
            <a:avLst/>
          </a:prstGeom>
        </p:spPr>
      </p:pic>
      <p:sp>
        <p:nvSpPr>
          <p:cNvPr id="7" name="txtfooterCopy" descr="{&#10; &quot;SkabelonDesign&quot;: {&#10; &quot;textualValue&quot;: &quot;&lt;key1/&gt;&quot;,&#10; &quot;bindingCollection&quot;: {&#10; &quot;key1&quot;: {&quot;SkabelonDesign&quot;:{&quot;type&quot;:&quot;Text&quot;,&quot;binding&quot;:&quot;Module.FooterText&quot;}}&#10; }&#10; }&#10;}">
            <a:extLst>
              <a:ext uri="{FF2B5EF4-FFF2-40B4-BE49-F238E27FC236}">
                <a16:creationId xmlns:a16="http://schemas.microsoft.com/office/drawing/2014/main" id="{515DEFEB-D8FB-411D-89D1-C457BD4FE531}"/>
              </a:ext>
            </a:extLst>
          </p:cNvPr>
          <p:cNvSpPr txBox="1"/>
          <p:nvPr userDrawn="1"/>
        </p:nvSpPr>
        <p:spPr>
          <a:xfrm>
            <a:off x="396000" y="6524625"/>
            <a:ext cx="2220480" cy="123111"/>
          </a:xfrm>
          <a:prstGeom prst="rect">
            <a:avLst/>
          </a:prstGeom>
          <a:noFill/>
        </p:spPr>
        <p:txBody>
          <a:bodyPr vert="horz" wrap="none" lIns="0" tIns="0" rIns="0" bIns="0" rtlCol="0">
            <a:spAutoFit/>
          </a:bodyPr>
          <a:lstStyle/>
          <a:p>
            <a:pPr marL="0" indent="0" algn="l">
              <a:buFontTx/>
              <a:buNone/>
            </a:pPr>
            <a:r>
              <a:rPr lang="en-US" sz="800" b="0" i="0" u="none">
                <a:solidFill>
                  <a:schemeClr val="bg1"/>
                </a:solidFill>
                <a:latin typeface="+mn-lt"/>
              </a:rPr>
              <a:t>  |  2020-01-10  |  Commercial in Confidence  |  Page </a:t>
            </a:r>
            <a:fld id="{404F1DEF-8E75-4B7E-85E8-B74F0051FE96}" type="slidenum">
              <a:rPr lang="en-US" sz="800" b="0" i="0" u="none" smtClean="0">
                <a:solidFill>
                  <a:schemeClr val="bg1"/>
                </a:solidFill>
                <a:latin typeface="+mn-lt"/>
              </a:rPr>
              <a:t>‹#›</a:t>
            </a:fld>
            <a:endParaRPr lang="en-US" sz="800" b="0" i="0" u="none" dirty="0">
              <a:solidFill>
                <a:schemeClr val="bg1"/>
              </a:solidFill>
              <a:latin typeface="+mn-lt"/>
            </a:endParaRPr>
          </a:p>
        </p:txBody>
      </p:sp>
      <p:sp>
        <p:nvSpPr>
          <p:cNvPr id="8" name="FirstDividerHider">
            <a:extLst>
              <a:ext uri="{FF2B5EF4-FFF2-40B4-BE49-F238E27FC236}">
                <a16:creationId xmlns:a16="http://schemas.microsoft.com/office/drawing/2014/main" id="{3E2F9C47-A316-4B0F-8C2E-D42B253351EB}"/>
              </a:ext>
            </a:extLst>
          </p:cNvPr>
          <p:cNvSpPr/>
          <p:nvPr userDrawn="1"/>
        </p:nvSpPr>
        <p:spPr bwMode="auto">
          <a:xfrm>
            <a:off x="396000" y="6408751"/>
            <a:ext cx="79513" cy="262393"/>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357188" marR="0" indent="-357188" algn="l" defTabSz="914400" rtl="0" eaLnBrk="1" fontAlgn="base" latinLnBrk="0" hangingPunct="1">
              <a:lnSpc>
                <a:spcPct val="100000"/>
              </a:lnSpc>
              <a:spcBef>
                <a:spcPts val="300"/>
              </a:spcBef>
              <a:spcAft>
                <a:spcPct val="0"/>
              </a:spcAft>
              <a:buClrTx/>
              <a:buSzTx/>
              <a:buFont typeface="Ericsson Hilda" panose="00000500000000000000" pitchFamily="2" charset="0"/>
              <a:buChar char="—"/>
              <a:tabLst/>
            </a:pPr>
            <a:endParaRPr kumimoji="0" lang="en-US" sz="20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4136202525"/>
      </p:ext>
    </p:extLst>
  </p:cSld>
  <p:clrMapOvr>
    <a:masterClrMapping/>
  </p:clrMapOvr>
  <p:hf sldNum="0" hdr="0" ft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image" Target="../media/image2.sv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image" Target="../media/image3.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Title_SM"/>
          <p:cNvSpPr>
            <a:spLocks noGrp="1" noChangeArrowheads="1"/>
          </p:cNvSpPr>
          <p:nvPr>
            <p:ph type="title"/>
          </p:nvPr>
        </p:nvSpPr>
        <p:spPr bwMode="auto">
          <a:xfrm>
            <a:off x="479424" y="476250"/>
            <a:ext cx="8353425" cy="1081088"/>
          </a:xfrm>
          <a:prstGeom prst="rect">
            <a:avLst/>
          </a:prstGeom>
          <a:noFill/>
          <a:ln w="9525">
            <a:noFill/>
            <a:miter lim="800000"/>
            <a:headEnd/>
            <a:tailEnd/>
          </a:ln>
        </p:spPr>
        <p:txBody>
          <a:bodyPr vert="horz" wrap="square" lIns="72000" tIns="36000" rIns="73152" bIns="36576" numCol="1" anchor="t" anchorCtr="0" compatLnSpc="1">
            <a:prstTxWarp prst="textNoShape">
              <a:avLst/>
            </a:prstTxWarp>
            <a:noAutofit/>
          </a:bodyPr>
          <a:lstStyle/>
          <a:p>
            <a:pPr lvl="0"/>
            <a:r>
              <a:rPr lang="en-US" dirty="0"/>
              <a:t>Slide title, Ericsson Hilda Light 40pt, Ericsson Black, max 2-lines</a:t>
            </a:r>
          </a:p>
        </p:txBody>
      </p:sp>
      <p:pic>
        <p:nvPicPr>
          <p:cNvPr id="6" name="Graphic 5" hidden="1">
            <a:extLst>
              <a:ext uri="{FF2B5EF4-FFF2-40B4-BE49-F238E27FC236}">
                <a16:creationId xmlns:a16="http://schemas.microsoft.com/office/drawing/2014/main" id="{DE25556D-527C-4037-A1EA-D4D374B5DCA7}"/>
              </a:ext>
            </a:extLst>
          </p:cNvPr>
          <p:cNvPicPr>
            <a:picLocks noChangeAspect="1"/>
          </p:cNvPicPr>
          <p:nvPr userDrawn="1"/>
        </p:nvPicPr>
        <p:blipFill>
          <a:blip r:embed="rId46">
            <a:extLst>
              <a:ext uri="{28A0092B-C50C-407E-A947-70E740481C1C}">
                <a14:useLocalDpi xmlns:a14="http://schemas.microsoft.com/office/drawing/2010/main" val="0"/>
              </a:ext>
              <a:ext uri="{96DAC541-7B7A-43D3-8B79-37D633B846F1}">
                <asvg:svgBlip xmlns:asvg="http://schemas.microsoft.com/office/drawing/2016/SVG/main" r:embed="rId47"/>
              </a:ext>
            </a:extLst>
          </a:blip>
          <a:stretch>
            <a:fillRect/>
          </a:stretch>
        </p:blipFill>
        <p:spPr>
          <a:xfrm>
            <a:off x="11490452" y="476250"/>
            <a:ext cx="256032" cy="256032"/>
          </a:xfrm>
          <a:prstGeom prst="rect">
            <a:avLst/>
          </a:prstGeom>
        </p:spPr>
      </p:pic>
      <p:pic>
        <p:nvPicPr>
          <p:cNvPr id="3" name="image" descr="{&quot;templafy&quot;:{&quot;id&quot;:&quot;b23607f7-ede4-421b-a8c5-67c40fe53319&quot;}}" title="Form.LogoInsertion.Pplogoname">
            <a:extLst>
              <a:ext uri="{FF2B5EF4-FFF2-40B4-BE49-F238E27FC236}">
                <a16:creationId xmlns:a16="http://schemas.microsoft.com/office/drawing/2014/main" id="{4C790698-A48D-4972-A5EF-97DB073033E3}"/>
              </a:ext>
            </a:extLst>
          </p:cNvPr>
          <p:cNvPicPr>
            <a:picLocks noChangeAspect="1"/>
          </p:cNvPicPr>
          <p:nvPr userDrawn="1"/>
        </p:nvPicPr>
        <p:blipFill>
          <a:blip r:embed="rId48">
            <a:extLst>
              <a:ext uri="{28A0092B-C50C-407E-A947-70E740481C1C}">
                <a14:useLocalDpi xmlns:a14="http://schemas.microsoft.com/office/drawing/2010/main" val="0"/>
              </a:ext>
            </a:extLst>
          </a:blip>
          <a:stretch>
            <a:fillRect/>
          </a:stretch>
        </p:blipFill>
        <p:spPr>
          <a:xfrm>
            <a:off x="11379841" y="429421"/>
            <a:ext cx="482229" cy="482439"/>
          </a:xfrm>
          <a:prstGeom prst="rect">
            <a:avLst/>
          </a:prstGeom>
        </p:spPr>
      </p:pic>
      <p:sp>
        <p:nvSpPr>
          <p:cNvPr id="8" name="Text Placeholder 2">
            <a:extLst>
              <a:ext uri="{FF2B5EF4-FFF2-40B4-BE49-F238E27FC236}">
                <a16:creationId xmlns:a16="http://schemas.microsoft.com/office/drawing/2014/main" id="{483145CE-A2DE-4236-A4F9-8AE088671CA5}"/>
              </a:ext>
            </a:extLst>
          </p:cNvPr>
          <p:cNvSpPr>
            <a:spLocks noGrp="1"/>
          </p:cNvSpPr>
          <p:nvPr>
            <p:ph type="body" idx="1"/>
          </p:nvPr>
        </p:nvSpPr>
        <p:spPr>
          <a:xfrm>
            <a:off x="479425" y="1844674"/>
            <a:ext cx="11233150" cy="4392613"/>
          </a:xfrm>
          <a:prstGeom prst="rect">
            <a:avLst/>
          </a:prstGeom>
        </p:spPr>
        <p:txBody>
          <a:bodyPr vert="horz" lIns="72000" tIns="36000" rIns="72000" bIns="360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Tree>
    <p:extLst>
      <p:ext uri="{BB962C8B-B14F-4D97-AF65-F5344CB8AC3E}">
        <p14:creationId xmlns:p14="http://schemas.microsoft.com/office/powerpoint/2010/main" val="2523064765"/>
      </p:ext>
    </p:extLst>
  </p:cSld>
  <p:clrMap bg1="lt1" tx1="dk1" bg2="lt2" tx2="dk2" accent1="accent1" accent2="accent2" accent3="accent3" accent4="accent4" accent5="accent5" accent6="accent6" hlink="hlink" folHlink="folHlink"/>
  <p:sldLayoutIdLst>
    <p:sldLayoutId id="2147483661" r:id="rId1"/>
    <p:sldLayoutId id="2147483693" r:id="rId2"/>
    <p:sldLayoutId id="214748366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91" r:id="rId13"/>
    <p:sldLayoutId id="2147483673" r:id="rId14"/>
    <p:sldLayoutId id="2147483697" r:id="rId15"/>
    <p:sldLayoutId id="2147483698" r:id="rId16"/>
    <p:sldLayoutId id="2147483699" r:id="rId17"/>
    <p:sldLayoutId id="2147483700" r:id="rId18"/>
    <p:sldLayoutId id="2147483701" r:id="rId19"/>
    <p:sldLayoutId id="2147483702" r:id="rId20"/>
    <p:sldLayoutId id="2147483703" r:id="rId21"/>
    <p:sldLayoutId id="2147483674" r:id="rId22"/>
    <p:sldLayoutId id="2147483706" r:id="rId23"/>
    <p:sldLayoutId id="2147483694" r:id="rId24"/>
    <p:sldLayoutId id="2147483682" r:id="rId25"/>
    <p:sldLayoutId id="2147483683" r:id="rId26"/>
    <p:sldLayoutId id="2147483684" r:id="rId27"/>
    <p:sldLayoutId id="2147483685" r:id="rId28"/>
    <p:sldLayoutId id="2147483675" r:id="rId29"/>
    <p:sldLayoutId id="2147483676" r:id="rId30"/>
    <p:sldLayoutId id="2147483686" r:id="rId31"/>
    <p:sldLayoutId id="2147483687" r:id="rId32"/>
    <p:sldLayoutId id="2147483688" r:id="rId33"/>
    <p:sldLayoutId id="2147483689" r:id="rId34"/>
    <p:sldLayoutId id="2147483696" r:id="rId35"/>
    <p:sldLayoutId id="2147483677" r:id="rId36"/>
    <p:sldLayoutId id="2147483678" r:id="rId37"/>
    <p:sldLayoutId id="2147483679" r:id="rId38"/>
    <p:sldLayoutId id="2147483680" r:id="rId39"/>
    <p:sldLayoutId id="2147483690" r:id="rId40"/>
    <p:sldLayoutId id="2147483681" r:id="rId41"/>
    <p:sldLayoutId id="2147483692" r:id="rId42"/>
    <p:sldLayoutId id="2147483704" r:id="rId43"/>
    <p:sldLayoutId id="2147483705" r:id="rId44"/>
  </p:sldLayoutIdLst>
  <p:hf sldNum="0" hdr="0" ftr="0" dt="0"/>
  <p:txStyles>
    <p:titleStyle>
      <a:lvl1pPr algn="l" rtl="0" eaLnBrk="1" fontAlgn="base" hangingPunct="1">
        <a:lnSpc>
          <a:spcPct val="85000"/>
        </a:lnSpc>
        <a:spcBef>
          <a:spcPts val="300"/>
        </a:spcBef>
        <a:spcAft>
          <a:spcPct val="0"/>
        </a:spcAft>
        <a:defRPr sz="4000" kern="1400" spc="-160">
          <a:solidFill>
            <a:schemeClr val="tx1"/>
          </a:solidFill>
          <a:latin typeface="+mj-lt"/>
          <a:ea typeface="+mj-ea"/>
          <a:cs typeface="+mj-cs"/>
        </a:defRPr>
      </a:lvl1pPr>
      <a:lvl2pPr algn="l" rtl="0" eaLnBrk="1" fontAlgn="base" hangingPunct="1">
        <a:lnSpc>
          <a:spcPct val="85000"/>
        </a:lnSpc>
        <a:spcBef>
          <a:spcPct val="0"/>
        </a:spcBef>
        <a:spcAft>
          <a:spcPct val="0"/>
        </a:spcAft>
        <a:defRPr sz="4000">
          <a:solidFill>
            <a:schemeClr val="tx1"/>
          </a:solidFill>
          <a:latin typeface="Ericsson Hilda" pitchFamily="2" charset="0"/>
        </a:defRPr>
      </a:lvl2pPr>
      <a:lvl3pPr algn="l" rtl="0" eaLnBrk="1" fontAlgn="base" hangingPunct="1">
        <a:lnSpc>
          <a:spcPct val="85000"/>
        </a:lnSpc>
        <a:spcBef>
          <a:spcPct val="0"/>
        </a:spcBef>
        <a:spcAft>
          <a:spcPct val="0"/>
        </a:spcAft>
        <a:defRPr sz="4000">
          <a:solidFill>
            <a:schemeClr val="tx1"/>
          </a:solidFill>
          <a:latin typeface="Ericsson Hilda" pitchFamily="2" charset="0"/>
        </a:defRPr>
      </a:lvl3pPr>
      <a:lvl4pPr algn="l" rtl="0" eaLnBrk="1" fontAlgn="base" hangingPunct="1">
        <a:lnSpc>
          <a:spcPct val="85000"/>
        </a:lnSpc>
        <a:spcBef>
          <a:spcPct val="0"/>
        </a:spcBef>
        <a:spcAft>
          <a:spcPct val="0"/>
        </a:spcAft>
        <a:defRPr sz="4000">
          <a:solidFill>
            <a:schemeClr val="tx1"/>
          </a:solidFill>
          <a:latin typeface="Ericsson Hilda" pitchFamily="2" charset="0"/>
        </a:defRPr>
      </a:lvl4pPr>
      <a:lvl5pPr algn="l" rtl="0" eaLnBrk="1" fontAlgn="base" hangingPunct="1">
        <a:lnSpc>
          <a:spcPct val="85000"/>
        </a:lnSpc>
        <a:spcBef>
          <a:spcPct val="0"/>
        </a:spcBef>
        <a:spcAft>
          <a:spcPct val="0"/>
        </a:spcAft>
        <a:defRPr sz="4000">
          <a:solidFill>
            <a:schemeClr val="tx1"/>
          </a:solidFill>
          <a:latin typeface="Ericsson Hilda" pitchFamily="2" charset="0"/>
        </a:defRPr>
      </a:lvl5pPr>
      <a:lvl6pPr marL="457200" algn="l" rtl="0" eaLnBrk="1" fontAlgn="base" hangingPunct="1">
        <a:spcBef>
          <a:spcPct val="0"/>
        </a:spcBef>
        <a:spcAft>
          <a:spcPct val="0"/>
        </a:spcAft>
        <a:defRPr sz="3200">
          <a:solidFill>
            <a:schemeClr val="tx1"/>
          </a:solidFill>
          <a:latin typeface="Ericsson Hilda" pitchFamily="2" charset="0"/>
        </a:defRPr>
      </a:lvl6pPr>
      <a:lvl7pPr marL="914400" algn="l" rtl="0" eaLnBrk="1" fontAlgn="base" hangingPunct="1">
        <a:spcBef>
          <a:spcPct val="0"/>
        </a:spcBef>
        <a:spcAft>
          <a:spcPct val="0"/>
        </a:spcAft>
        <a:defRPr sz="3200">
          <a:solidFill>
            <a:schemeClr val="tx1"/>
          </a:solidFill>
          <a:latin typeface="Ericsson Hilda" pitchFamily="2" charset="0"/>
        </a:defRPr>
      </a:lvl7pPr>
      <a:lvl8pPr marL="1371600" algn="l" rtl="0" eaLnBrk="1" fontAlgn="base" hangingPunct="1">
        <a:spcBef>
          <a:spcPct val="0"/>
        </a:spcBef>
        <a:spcAft>
          <a:spcPct val="0"/>
        </a:spcAft>
        <a:defRPr sz="3200">
          <a:solidFill>
            <a:schemeClr val="tx1"/>
          </a:solidFill>
          <a:latin typeface="Ericsson Hilda" pitchFamily="2" charset="0"/>
        </a:defRPr>
      </a:lvl8pPr>
      <a:lvl9pPr marL="1828800" algn="l" rtl="0" eaLnBrk="1" fontAlgn="base" hangingPunct="1">
        <a:spcBef>
          <a:spcPct val="0"/>
        </a:spcBef>
        <a:spcAft>
          <a:spcPct val="0"/>
        </a:spcAft>
        <a:defRPr sz="3200">
          <a:solidFill>
            <a:schemeClr val="tx1"/>
          </a:solidFill>
          <a:latin typeface="Ericsson Hilda" pitchFamily="2" charset="0"/>
        </a:defRPr>
      </a:lvl9pPr>
    </p:titleStyle>
    <p:bodyStyle>
      <a:lvl1pPr marL="180000" indent="-180000" algn="l" rtl="0" eaLnBrk="1" fontAlgn="base" hangingPunct="1">
        <a:spcBef>
          <a:spcPts val="800"/>
        </a:spcBef>
        <a:spcAft>
          <a:spcPct val="0"/>
        </a:spcAft>
        <a:buClrTx/>
        <a:buFont typeface="Ericsson Hilda" panose="00000500000000000000" pitchFamily="2" charset="0"/>
        <a:buChar char="●"/>
        <a:defRPr sz="2000" kern="1000" spc="-30">
          <a:solidFill>
            <a:schemeClr val="tx1"/>
          </a:solidFill>
          <a:latin typeface="+mn-lt"/>
          <a:ea typeface="+mn-ea"/>
          <a:cs typeface="+mn-cs"/>
        </a:defRPr>
      </a:lvl1pPr>
      <a:lvl2pPr marL="363600" indent="-180000" algn="l" rtl="0" eaLnBrk="1" fontAlgn="base" hangingPunct="1">
        <a:spcBef>
          <a:spcPts val="800"/>
        </a:spcBef>
        <a:spcAft>
          <a:spcPct val="0"/>
        </a:spcAft>
        <a:buClrTx/>
        <a:buFont typeface="Ericsson Hilda" panose="00000500000000000000" pitchFamily="2" charset="0"/>
        <a:buChar char="●"/>
        <a:defRPr sz="2000" kern="1000" spc="-30">
          <a:solidFill>
            <a:schemeClr val="tx1"/>
          </a:solidFill>
          <a:latin typeface="+mn-lt"/>
        </a:defRPr>
      </a:lvl2pPr>
      <a:lvl3pPr marL="543600" indent="-180000" algn="l" rtl="0" eaLnBrk="1" fontAlgn="base" hangingPunct="1">
        <a:spcBef>
          <a:spcPts val="800"/>
        </a:spcBef>
        <a:spcAft>
          <a:spcPct val="0"/>
        </a:spcAft>
        <a:buClrTx/>
        <a:buFont typeface="Ericsson Hilda" panose="00000500000000000000" pitchFamily="2" charset="0"/>
        <a:buChar char="●"/>
        <a:defRPr sz="2000" kern="1000" spc="-30">
          <a:solidFill>
            <a:schemeClr val="tx1"/>
          </a:solidFill>
          <a:latin typeface="+mn-lt"/>
        </a:defRPr>
      </a:lvl3pPr>
      <a:lvl4pPr marL="723600" indent="-180000" algn="l" rtl="0" eaLnBrk="1" fontAlgn="base" hangingPunct="1">
        <a:spcBef>
          <a:spcPts val="800"/>
        </a:spcBef>
        <a:spcAft>
          <a:spcPct val="0"/>
        </a:spcAft>
        <a:buClrTx/>
        <a:buFont typeface="Ericsson Hilda" panose="00000500000000000000" pitchFamily="2" charset="0"/>
        <a:buChar char="●"/>
        <a:defRPr sz="2000" kern="1000" spc="-30">
          <a:solidFill>
            <a:schemeClr val="tx1"/>
          </a:solidFill>
          <a:latin typeface="+mn-lt"/>
        </a:defRPr>
      </a:lvl4pPr>
      <a:lvl5pPr marL="903600" indent="-180000" algn="l" rtl="0" eaLnBrk="1" fontAlgn="base" hangingPunct="1">
        <a:spcBef>
          <a:spcPts val="800"/>
        </a:spcBef>
        <a:spcAft>
          <a:spcPct val="0"/>
        </a:spcAft>
        <a:buClrTx/>
        <a:buFont typeface="Ericsson Hilda" panose="00000500000000000000" pitchFamily="2" charset="0"/>
        <a:buChar char="●"/>
        <a:defRPr sz="2000" kern="1000" spc="-30">
          <a:solidFill>
            <a:schemeClr val="tx1"/>
          </a:solidFill>
          <a:latin typeface="+mn-lt"/>
        </a:defRPr>
      </a:lvl5pPr>
      <a:lvl6pPr marL="903600" indent="-180000" algn="l" rtl="0" eaLnBrk="1" fontAlgn="base" hangingPunct="1">
        <a:spcBef>
          <a:spcPts val="800"/>
        </a:spcBef>
        <a:spcAft>
          <a:spcPct val="0"/>
        </a:spcAft>
        <a:buClrTx/>
        <a:buFont typeface="Ericsson Hilda" panose="00000500000000000000" pitchFamily="2" charset="0"/>
        <a:buChar char="●"/>
        <a:defRPr sz="2000">
          <a:solidFill>
            <a:schemeClr val="tx1"/>
          </a:solidFill>
          <a:latin typeface="+mn-lt"/>
        </a:defRPr>
      </a:lvl6pPr>
      <a:lvl7pPr marL="903600" indent="-180000" algn="l" rtl="0" eaLnBrk="1" fontAlgn="base" hangingPunct="1">
        <a:spcBef>
          <a:spcPts val="800"/>
        </a:spcBef>
        <a:spcAft>
          <a:spcPct val="0"/>
        </a:spcAft>
        <a:buClrTx/>
        <a:buFont typeface="Ericsson Hilda" panose="00000500000000000000" pitchFamily="2" charset="0"/>
        <a:buChar char="●"/>
        <a:defRPr sz="2000">
          <a:solidFill>
            <a:schemeClr val="tx1"/>
          </a:solidFill>
          <a:latin typeface="+mn-lt"/>
        </a:defRPr>
      </a:lvl7pPr>
      <a:lvl8pPr marL="903600" indent="-180000" algn="l" rtl="0" eaLnBrk="1" fontAlgn="base" hangingPunct="1">
        <a:spcBef>
          <a:spcPts val="800"/>
        </a:spcBef>
        <a:spcAft>
          <a:spcPct val="0"/>
        </a:spcAft>
        <a:buClrTx/>
        <a:buFont typeface="Ericsson Hilda" panose="00000500000000000000" pitchFamily="2" charset="0"/>
        <a:buChar char="●"/>
        <a:defRPr sz="2000">
          <a:solidFill>
            <a:schemeClr val="tx1"/>
          </a:solidFill>
          <a:latin typeface="+mn-lt"/>
        </a:defRPr>
      </a:lvl8pPr>
      <a:lvl9pPr marL="903600" indent="-180000" algn="l" rtl="0" eaLnBrk="1" fontAlgn="base" hangingPunct="1">
        <a:spcBef>
          <a:spcPts val="800"/>
        </a:spcBef>
        <a:spcAft>
          <a:spcPct val="0"/>
        </a:spcAft>
        <a:buClrTx/>
        <a:buFont typeface="Ericsson Hilda" panose="00000500000000000000" pitchFamily="2" charset="0"/>
        <a:buChar char="●"/>
        <a:defRPr sz="20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00">
          <p15:clr>
            <a:srgbClr val="A4A3A4"/>
          </p15:clr>
        </p15:guide>
        <p15:guide id="2" pos="302">
          <p15:clr>
            <a:srgbClr val="A4A3A4"/>
          </p15:clr>
        </p15:guide>
        <p15:guide id="3" pos="1935">
          <p15:clr>
            <a:srgbClr val="A4A3A4"/>
          </p15:clr>
        </p15:guide>
        <p15:guide id="4" orient="horz" pos="981">
          <p15:clr>
            <a:srgbClr val="A4A3A4"/>
          </p15:clr>
        </p15:guide>
        <p15:guide id="6" pos="2116">
          <p15:clr>
            <a:srgbClr val="A4A3A4"/>
          </p15:clr>
        </p15:guide>
        <p15:guide id="7" pos="3931">
          <p15:clr>
            <a:srgbClr val="A4A3A4"/>
          </p15:clr>
        </p15:guide>
        <p15:guide id="9" pos="3749">
          <p15:clr>
            <a:srgbClr val="A4A3A4"/>
          </p15:clr>
        </p15:guide>
        <p15:guide id="10" pos="5564">
          <p15:clr>
            <a:srgbClr val="A4A3A4"/>
          </p15:clr>
        </p15:guide>
        <p15:guide id="12" pos="5745">
          <p15:clr>
            <a:srgbClr val="A4A3A4"/>
          </p15:clr>
        </p15:guide>
        <p15:guide id="13" pos="7378">
          <p15:clr>
            <a:srgbClr val="A4A3A4"/>
          </p15:clr>
        </p15:guide>
        <p15:guide id="16" orient="horz" pos="2478">
          <p15:clr>
            <a:srgbClr val="A4A3A4"/>
          </p15:clr>
        </p15:guide>
        <p15:guide id="17" orient="horz" pos="2614">
          <p15:clr>
            <a:srgbClr val="A4A3A4"/>
          </p15:clr>
        </p15:guide>
        <p15:guide id="18" orient="horz" pos="3929">
          <p15:clr>
            <a:srgbClr val="A4A3A4"/>
          </p15:clr>
        </p15:guide>
        <p15:guide id="19" orient="horz" pos="4110">
          <p15:clr>
            <a:srgbClr val="A4A3A4"/>
          </p15:clr>
        </p15:guide>
        <p15:guide id="20" orient="horz" pos="1162">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ustomXml" Target="../../customXml/item9.xml"/><Relationship Id="rId1" Type="http://schemas.openxmlformats.org/officeDocument/2006/relationships/customXml" Target="../../customXml/item8.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customXml" Target="../../customXml/item23.xml"/><Relationship Id="rId1" Type="http://schemas.openxmlformats.org/officeDocument/2006/relationships/customXml" Target="../../customXml/item22.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customXml" Target="../../customXml/item25.xml"/><Relationship Id="rId1" Type="http://schemas.openxmlformats.org/officeDocument/2006/relationships/customXml" Target="../../customXml/item24.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customXml" Target="../../customXml/item27.xml"/><Relationship Id="rId1" Type="http://schemas.openxmlformats.org/officeDocument/2006/relationships/customXml" Target="../../customXml/item26.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42.xml"/><Relationship Id="rId2" Type="http://schemas.openxmlformats.org/officeDocument/2006/relationships/customXml" Target="../../customXml/item29.xml"/><Relationship Id="rId1" Type="http://schemas.openxmlformats.org/officeDocument/2006/relationships/customXml" Target="../../customXml/item28.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customXml" Target="../../customXml/item11.xml"/><Relationship Id="rId1" Type="http://schemas.openxmlformats.org/officeDocument/2006/relationships/customXml" Target="../../customXml/item10.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ustomXml" Target="../../customXml/item13.xml"/><Relationship Id="rId1" Type="http://schemas.openxmlformats.org/officeDocument/2006/relationships/customXml" Target="../../customXml/item1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customXml" Target="../../customXml/item15.xml"/><Relationship Id="rId1" Type="http://schemas.openxmlformats.org/officeDocument/2006/relationships/customXml" Target="../../customXml/item1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ustomXml" Target="../../customXml/item17.xml"/><Relationship Id="rId1" Type="http://schemas.openxmlformats.org/officeDocument/2006/relationships/customXml" Target="../../customXml/item16.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customXml" Target="../../customXml/item19.xml"/><Relationship Id="rId1" Type="http://schemas.openxmlformats.org/officeDocument/2006/relationships/customXml" Target="../../customXml/item18.xml"/><Relationship Id="rId5" Type="http://schemas.openxmlformats.org/officeDocument/2006/relationships/image" Target="../media/image6.jpg"/><Relationship Id="rId4" Type="http://schemas.openxmlformats.org/officeDocument/2006/relationships/hyperlink" Target="https://www.itu.int/md/R15-WP5D-C-1301/en"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ustomXml" Target="../../customXml/item21.xml"/><Relationship Id="rId1" Type="http://schemas.openxmlformats.org/officeDocument/2006/relationships/customXml" Target="../../customXml/item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54D311D-2157-4A35-9F56-0E8FE9FDD7BC}"/>
              </a:ext>
            </a:extLst>
          </p:cNvPr>
          <p:cNvSpPr>
            <a:spLocks noGrp="1"/>
          </p:cNvSpPr>
          <p:nvPr>
            <p:ph sz="quarter" idx="13"/>
          </p:nvPr>
        </p:nvSpPr>
        <p:spPr>
          <a:xfrm>
            <a:off x="0" y="0"/>
            <a:ext cx="12192000" cy="6858000"/>
          </a:xfrm>
        </p:spPr>
        <p:txBody>
          <a:bodyPr/>
          <a:lstStyle/>
          <a:p>
            <a:endParaRPr lang="en-US" dirty="0"/>
          </a:p>
        </p:txBody>
      </p:sp>
      <p:sp>
        <p:nvSpPr>
          <p:cNvPr id="3" name="Title 2">
            <a:extLst>
              <a:ext uri="{FF2B5EF4-FFF2-40B4-BE49-F238E27FC236}">
                <a16:creationId xmlns:a16="http://schemas.microsoft.com/office/drawing/2014/main" id="{17D5CE7D-CCF0-44B0-843A-8D46859C44EE}"/>
              </a:ext>
            </a:extLst>
          </p:cNvPr>
          <p:cNvSpPr>
            <a:spLocks noGrp="1"/>
          </p:cNvSpPr>
          <p:nvPr>
            <p:ph type="ctrTitle"/>
          </p:nvPr>
        </p:nvSpPr>
        <p:spPr/>
        <p:txBody>
          <a:bodyPr/>
          <a:lstStyle/>
          <a:p>
            <a:r>
              <a:rPr lang="en-US" dirty="0"/>
              <a:t>TSDSI Observations</a:t>
            </a:r>
          </a:p>
        </p:txBody>
      </p:sp>
      <p:sp>
        <p:nvSpPr>
          <p:cNvPr id="4" name="Subtitle 3">
            <a:extLst>
              <a:ext uri="{FF2B5EF4-FFF2-40B4-BE49-F238E27FC236}">
                <a16:creationId xmlns:a16="http://schemas.microsoft.com/office/drawing/2014/main" id="{6A927E07-3624-45B8-934B-C229726CA813}"/>
              </a:ext>
            </a:extLst>
          </p:cNvPr>
          <p:cNvSpPr>
            <a:spLocks noGrp="1"/>
          </p:cNvSpPr>
          <p:nvPr>
            <p:ph type="subTitle" idx="1"/>
          </p:nvPr>
        </p:nvSpPr>
        <p:spPr/>
        <p:txBody>
          <a:bodyPr/>
          <a:lstStyle/>
          <a:p>
            <a:endParaRPr lang="en-US" dirty="0"/>
          </a:p>
        </p:txBody>
      </p:sp>
      <p:sp>
        <p:nvSpPr>
          <p:cNvPr id="5" name="Content Placeholder 4">
            <a:extLst>
              <a:ext uri="{FF2B5EF4-FFF2-40B4-BE49-F238E27FC236}">
                <a16:creationId xmlns:a16="http://schemas.microsoft.com/office/drawing/2014/main" id="{0D8DE8B4-7BAB-4C18-A0E5-01D3A11D374F}"/>
              </a:ext>
            </a:extLst>
          </p:cNvPr>
          <p:cNvSpPr>
            <a:spLocks noGrp="1"/>
          </p:cNvSpPr>
          <p:nvPr>
            <p:ph sz="quarter" idx="10"/>
          </p:nvPr>
        </p:nvSpPr>
        <p:spPr/>
        <p:txBody>
          <a:bodyPr/>
          <a:lstStyle/>
          <a:p>
            <a:endParaRPr lang="en-US" dirty="0"/>
          </a:p>
        </p:txBody>
      </p:sp>
      <p:sp>
        <p:nvSpPr>
          <p:cNvPr id="6" name="Content Placeholder 5">
            <a:extLst>
              <a:ext uri="{FF2B5EF4-FFF2-40B4-BE49-F238E27FC236}">
                <a16:creationId xmlns:a16="http://schemas.microsoft.com/office/drawing/2014/main" id="{327EB691-17C6-4220-AA5E-2F3518AF8CC2}"/>
              </a:ext>
            </a:extLst>
          </p:cNvPr>
          <p:cNvSpPr>
            <a:spLocks noGrp="1"/>
          </p:cNvSpPr>
          <p:nvPr>
            <p:ph sz="quarter" idx="11"/>
          </p:nvPr>
        </p:nvSpPr>
        <p:spPr>
          <a:xfrm>
            <a:off x="8229600" y="6264000"/>
            <a:ext cx="2515041" cy="262800"/>
          </a:xfrm>
        </p:spPr>
        <p:txBody>
          <a:bodyPr/>
          <a:lstStyle/>
          <a:p>
            <a:endParaRPr lang="en-US" dirty="0"/>
          </a:p>
        </p:txBody>
      </p:sp>
      <p:sp>
        <p:nvSpPr>
          <p:cNvPr id="7" name="Content Placeholder 6">
            <a:extLst>
              <a:ext uri="{FF2B5EF4-FFF2-40B4-BE49-F238E27FC236}">
                <a16:creationId xmlns:a16="http://schemas.microsoft.com/office/drawing/2014/main" id="{0BF70DC3-66C9-451C-917E-BA44956D1DBD}"/>
              </a:ext>
            </a:extLst>
          </p:cNvPr>
          <p:cNvSpPr>
            <a:spLocks noGrp="1"/>
          </p:cNvSpPr>
          <p:nvPr>
            <p:ph sz="quarter" idx="12"/>
          </p:nvPr>
        </p:nvSpPr>
        <p:spPr/>
        <p:txBody>
          <a:bodyPr/>
          <a:lstStyle/>
          <a:p>
            <a:endParaRPr lang="en-US" dirty="0"/>
          </a:p>
        </p:txBody>
      </p:sp>
    </p:spTree>
    <p:custDataLst>
      <p:custData r:id="rId1"/>
      <p:custData r:id="rId2"/>
    </p:custDataLst>
    <p:extLst>
      <p:ext uri="{BB962C8B-B14F-4D97-AF65-F5344CB8AC3E}">
        <p14:creationId xmlns:p14="http://schemas.microsoft.com/office/powerpoint/2010/main" val="22307488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6D82EC-811D-454E-9DFF-2EEC63AD50B4}"/>
              </a:ext>
            </a:extLst>
          </p:cNvPr>
          <p:cNvSpPr>
            <a:spLocks noGrp="1"/>
          </p:cNvSpPr>
          <p:nvPr>
            <p:ph type="title"/>
          </p:nvPr>
        </p:nvSpPr>
        <p:spPr/>
        <p:txBody>
          <a:bodyPr/>
          <a:lstStyle/>
          <a:p>
            <a:r>
              <a:rPr lang="en-US" dirty="0"/>
              <a:t>Cell average and 5</a:t>
            </a:r>
            <a:r>
              <a:rPr lang="en-US" baseline="30000" dirty="0"/>
              <a:t>th</a:t>
            </a:r>
            <a:r>
              <a:rPr lang="en-US" dirty="0"/>
              <a:t> percentile user  spectral efficiency</a:t>
            </a:r>
          </a:p>
        </p:txBody>
      </p:sp>
      <p:sp>
        <p:nvSpPr>
          <p:cNvPr id="5" name="Content Placeholder 4">
            <a:extLst>
              <a:ext uri="{FF2B5EF4-FFF2-40B4-BE49-F238E27FC236}">
                <a16:creationId xmlns:a16="http://schemas.microsoft.com/office/drawing/2014/main" id="{80CFE1E9-2446-4327-A152-D121E1DA7E83}"/>
              </a:ext>
            </a:extLst>
          </p:cNvPr>
          <p:cNvSpPr>
            <a:spLocks noGrp="1"/>
          </p:cNvSpPr>
          <p:nvPr>
            <p:ph sz="quarter" idx="11"/>
          </p:nvPr>
        </p:nvSpPr>
        <p:spPr/>
        <p:txBody>
          <a:bodyPr>
            <a:normAutofit/>
          </a:bodyPr>
          <a:lstStyle/>
          <a:p>
            <a:r>
              <a:rPr lang="en-US" dirty="0"/>
              <a:t>From M.2410, we note that the 5</a:t>
            </a:r>
            <a:r>
              <a:rPr lang="en-US" baseline="30000" dirty="0"/>
              <a:t>th</a:t>
            </a:r>
            <a:r>
              <a:rPr lang="en-US" dirty="0"/>
              <a:t> percentile user spectral efficiency is the 5</a:t>
            </a:r>
            <a:r>
              <a:rPr lang="en-US" baseline="30000" dirty="0"/>
              <a:t>th</a:t>
            </a:r>
            <a:r>
              <a:rPr lang="en-US" dirty="0"/>
              <a:t> percentile of the normalized user throughput. Inserting the formula for normalized user throughput into the expression for average cell spectral efficiency, results in that the average cell spectral efficiency can be expressed as the average normalized user throughput multiplied by the average number of users in the system (N) divided by the number of </a:t>
            </a:r>
            <a:r>
              <a:rPr lang="en-US" dirty="0" err="1"/>
              <a:t>TRxPs</a:t>
            </a:r>
            <a:r>
              <a:rPr lang="en-US" dirty="0"/>
              <a:t> (M). The average of a distribution (of non-negative numbers) is at least 0.95x its 5</a:t>
            </a:r>
            <a:r>
              <a:rPr lang="en-US" baseline="30000" dirty="0"/>
              <a:t>th</a:t>
            </a:r>
            <a:r>
              <a:rPr lang="en-US" dirty="0"/>
              <a:t> percentile. This means that cell average SE &gt;= N/M * 0.95 * 5</a:t>
            </a:r>
            <a:r>
              <a:rPr lang="en-US" baseline="30000" dirty="0"/>
              <a:t>th</a:t>
            </a:r>
            <a:r>
              <a:rPr lang="en-US" dirty="0"/>
              <a:t> percentile user SE. With N/M = 10 we get </a:t>
            </a:r>
            <a:r>
              <a:rPr lang="en-US" u="sng" dirty="0"/>
              <a:t>cell average SE &gt;= 9.5 * 5</a:t>
            </a:r>
            <a:r>
              <a:rPr lang="en-US" u="sng" baseline="30000" dirty="0"/>
              <a:t>th</a:t>
            </a:r>
            <a:r>
              <a:rPr lang="en-US" u="sng" dirty="0"/>
              <a:t> percentile user SE</a:t>
            </a:r>
          </a:p>
          <a:p>
            <a:endParaRPr lang="en-US" dirty="0"/>
          </a:p>
        </p:txBody>
      </p:sp>
    </p:spTree>
    <p:custDataLst>
      <p:custData r:id="rId1"/>
      <p:custData r:id="rId2"/>
    </p:custDataLst>
    <p:extLst>
      <p:ext uri="{BB962C8B-B14F-4D97-AF65-F5344CB8AC3E}">
        <p14:creationId xmlns:p14="http://schemas.microsoft.com/office/powerpoint/2010/main" val="1901206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6D82EC-811D-454E-9DFF-2EEC63AD50B4}"/>
              </a:ext>
            </a:extLst>
          </p:cNvPr>
          <p:cNvSpPr>
            <a:spLocks noGrp="1"/>
          </p:cNvSpPr>
          <p:nvPr>
            <p:ph type="title"/>
          </p:nvPr>
        </p:nvSpPr>
        <p:spPr/>
        <p:txBody>
          <a:bodyPr/>
          <a:lstStyle/>
          <a:p>
            <a:r>
              <a:rPr lang="en-US" dirty="0" err="1"/>
              <a:t>Maths</a:t>
            </a:r>
            <a:endParaRPr lang="en-US" dirty="0"/>
          </a:p>
        </p:txBody>
      </p:sp>
      <p:sp>
        <p:nvSpPr>
          <p:cNvPr id="5" name="Content Placeholder 4">
            <a:extLst>
              <a:ext uri="{FF2B5EF4-FFF2-40B4-BE49-F238E27FC236}">
                <a16:creationId xmlns:a16="http://schemas.microsoft.com/office/drawing/2014/main" id="{80CFE1E9-2446-4327-A152-D121E1DA7E83}"/>
              </a:ext>
            </a:extLst>
          </p:cNvPr>
          <p:cNvSpPr>
            <a:spLocks noGrp="1"/>
          </p:cNvSpPr>
          <p:nvPr>
            <p:ph sz="quarter" idx="11"/>
          </p:nvPr>
        </p:nvSpPr>
        <p:spPr/>
        <p:txBody>
          <a:bodyPr>
            <a:normAutofit/>
          </a:bodyPr>
          <a:lstStyle/>
          <a:p>
            <a:r>
              <a:rPr lang="en-US" dirty="0"/>
              <a:t>5</a:t>
            </a:r>
            <a:r>
              <a:rPr lang="en-US" baseline="30000" dirty="0"/>
              <a:t>th</a:t>
            </a:r>
            <a:r>
              <a:rPr lang="en-US" dirty="0"/>
              <a:t> percentile user spectral </a:t>
            </a:r>
            <a:br>
              <a:rPr lang="en-US" dirty="0"/>
            </a:br>
            <a:r>
              <a:rPr lang="en-US" dirty="0"/>
              <a:t>efficiency= percentile(</a:t>
            </a:r>
            <a:r>
              <a:rPr lang="en-US" dirty="0" err="1"/>
              <a:t>r_i</a:t>
            </a:r>
            <a:r>
              <a:rPr lang="en-US" dirty="0"/>
              <a:t>, 5)</a:t>
            </a:r>
          </a:p>
          <a:p>
            <a:pPr marL="183600" lvl="1" indent="0">
              <a:buNone/>
            </a:pPr>
            <a:endParaRPr lang="en-US" dirty="0"/>
          </a:p>
          <a:p>
            <a:r>
              <a:rPr lang="en-US" dirty="0"/>
              <a:t>Cell average spectral efficiency</a:t>
            </a:r>
          </a:p>
          <a:p>
            <a:endParaRPr lang="en-US" dirty="0"/>
          </a:p>
          <a:p>
            <a:endParaRPr lang="en-US" dirty="0"/>
          </a:p>
          <a:p>
            <a:r>
              <a:rPr lang="en-US" dirty="0" err="1"/>
              <a:t>SEavg</a:t>
            </a:r>
            <a:r>
              <a:rPr lang="en-US" dirty="0"/>
              <a:t> = sum(</a:t>
            </a:r>
            <a:r>
              <a:rPr lang="en-US" dirty="0" err="1"/>
              <a:t>R_i</a:t>
            </a:r>
            <a:r>
              <a:rPr lang="en-US" dirty="0"/>
              <a:t>)*N/(N*T*W*M) = avg(</a:t>
            </a:r>
            <a:r>
              <a:rPr lang="en-US" dirty="0" err="1"/>
              <a:t>R_i</a:t>
            </a:r>
            <a:r>
              <a:rPr lang="en-US" dirty="0"/>
              <a:t>)*N/M/W = avg(</a:t>
            </a:r>
            <a:r>
              <a:rPr lang="en-US" dirty="0" err="1"/>
              <a:t>r_i</a:t>
            </a:r>
            <a:r>
              <a:rPr lang="en-US" dirty="0"/>
              <a:t>) * N/M = {N/M = number of users per cell = 10} = avg(</a:t>
            </a:r>
            <a:r>
              <a:rPr lang="en-US" dirty="0" err="1"/>
              <a:t>r_i</a:t>
            </a:r>
            <a:r>
              <a:rPr lang="en-US" dirty="0"/>
              <a:t>) * 10</a:t>
            </a:r>
          </a:p>
          <a:p>
            <a:r>
              <a:rPr lang="en-US" dirty="0"/>
              <a:t>Ratio = 5</a:t>
            </a:r>
            <a:r>
              <a:rPr lang="en-US" baseline="30000" dirty="0"/>
              <a:t>th</a:t>
            </a:r>
            <a:r>
              <a:rPr lang="en-US" dirty="0"/>
              <a:t> perc user SE / SE avg = percentile(</a:t>
            </a:r>
            <a:r>
              <a:rPr lang="en-US" dirty="0" err="1"/>
              <a:t>r_i</a:t>
            </a:r>
            <a:r>
              <a:rPr lang="en-US" dirty="0"/>
              <a:t>, 5) / (avg(</a:t>
            </a:r>
            <a:r>
              <a:rPr lang="en-US" dirty="0" err="1"/>
              <a:t>r_i</a:t>
            </a:r>
            <a:r>
              <a:rPr lang="en-US" dirty="0"/>
              <a:t>) * 10) = {avg &gt;= 0.95*5</a:t>
            </a:r>
            <a:r>
              <a:rPr lang="en-US" baseline="30000" dirty="0"/>
              <a:t>th</a:t>
            </a:r>
            <a:r>
              <a:rPr lang="en-US" dirty="0"/>
              <a:t> perc} &lt;= 1/9.5</a:t>
            </a:r>
          </a:p>
        </p:txBody>
      </p:sp>
      <p:pic>
        <p:nvPicPr>
          <p:cNvPr id="2" name="Picture 1">
            <a:extLst>
              <a:ext uri="{FF2B5EF4-FFF2-40B4-BE49-F238E27FC236}">
                <a16:creationId xmlns:a16="http://schemas.microsoft.com/office/drawing/2014/main" id="{36DC8603-B8DA-486E-BE6A-607AB003ABF8}"/>
              </a:ext>
            </a:extLst>
          </p:cNvPr>
          <p:cNvPicPr>
            <a:picLocks noChangeAspect="1"/>
          </p:cNvPicPr>
          <p:nvPr/>
        </p:nvPicPr>
        <p:blipFill>
          <a:blip r:embed="rId4"/>
          <a:stretch>
            <a:fillRect/>
          </a:stretch>
        </p:blipFill>
        <p:spPr>
          <a:xfrm>
            <a:off x="5143499" y="1577975"/>
            <a:ext cx="6262687" cy="955921"/>
          </a:xfrm>
          <a:prstGeom prst="rect">
            <a:avLst/>
          </a:prstGeom>
        </p:spPr>
      </p:pic>
      <p:pic>
        <p:nvPicPr>
          <p:cNvPr id="3" name="Picture 2">
            <a:extLst>
              <a:ext uri="{FF2B5EF4-FFF2-40B4-BE49-F238E27FC236}">
                <a16:creationId xmlns:a16="http://schemas.microsoft.com/office/drawing/2014/main" id="{4D6D8F1D-5A55-4966-8181-58325B327269}"/>
              </a:ext>
            </a:extLst>
          </p:cNvPr>
          <p:cNvPicPr>
            <a:picLocks noChangeAspect="1"/>
          </p:cNvPicPr>
          <p:nvPr/>
        </p:nvPicPr>
        <p:blipFill>
          <a:blip r:embed="rId5"/>
          <a:stretch>
            <a:fillRect/>
          </a:stretch>
        </p:blipFill>
        <p:spPr>
          <a:xfrm>
            <a:off x="5143499" y="2635072"/>
            <a:ext cx="6105525" cy="1467273"/>
          </a:xfrm>
          <a:prstGeom prst="rect">
            <a:avLst/>
          </a:prstGeom>
        </p:spPr>
      </p:pic>
      <p:sp>
        <p:nvSpPr>
          <p:cNvPr id="6" name="TextBox 5">
            <a:extLst>
              <a:ext uri="{FF2B5EF4-FFF2-40B4-BE49-F238E27FC236}">
                <a16:creationId xmlns:a16="http://schemas.microsoft.com/office/drawing/2014/main" id="{A99C077D-D2A2-4B7F-A9AD-830CD440E4D1}"/>
              </a:ext>
            </a:extLst>
          </p:cNvPr>
          <p:cNvSpPr txBox="1"/>
          <p:nvPr/>
        </p:nvSpPr>
        <p:spPr>
          <a:xfrm>
            <a:off x="8480424" y="1281483"/>
            <a:ext cx="3032126" cy="341736"/>
          </a:xfrm>
          <a:prstGeom prst="rect">
            <a:avLst/>
          </a:prstGeom>
        </p:spPr>
        <p:txBody>
          <a:bodyPr vert="horz" wrap="square" lIns="72000" tIns="36000" rIns="72000" bIns="36000" rtlCol="0" anchor="t">
            <a:noAutofit/>
          </a:bodyPr>
          <a:lstStyle/>
          <a:p>
            <a:pPr marL="0" indent="0" algn="l">
              <a:buNone/>
            </a:pPr>
            <a:r>
              <a:rPr lang="en-US" sz="1400" dirty="0"/>
              <a:t>Note that for full buffer traffic </a:t>
            </a:r>
            <a:r>
              <a:rPr lang="en-US" sz="1400" dirty="0" err="1"/>
              <a:t>Ti</a:t>
            </a:r>
            <a:r>
              <a:rPr lang="en-US" sz="1400" dirty="0"/>
              <a:t>=T</a:t>
            </a:r>
          </a:p>
        </p:txBody>
      </p:sp>
    </p:spTree>
    <p:custDataLst>
      <p:custData r:id="rId1"/>
      <p:custData r:id="rId2"/>
    </p:custDataLst>
    <p:extLst>
      <p:ext uri="{BB962C8B-B14F-4D97-AF65-F5344CB8AC3E}">
        <p14:creationId xmlns:p14="http://schemas.microsoft.com/office/powerpoint/2010/main" val="3178844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A7D4468-58D5-40D1-8182-8FDBCEF777E1}"/>
              </a:ext>
            </a:extLst>
          </p:cNvPr>
          <p:cNvSpPr>
            <a:spLocks noGrp="1"/>
          </p:cNvSpPr>
          <p:nvPr>
            <p:ph type="title"/>
          </p:nvPr>
        </p:nvSpPr>
        <p:spPr/>
        <p:txBody>
          <a:bodyPr/>
          <a:lstStyle/>
          <a:p>
            <a:r>
              <a:rPr lang="en-US" dirty="0"/>
              <a:t>Example</a:t>
            </a:r>
          </a:p>
        </p:txBody>
      </p:sp>
      <p:sp>
        <p:nvSpPr>
          <p:cNvPr id="5" name="Content Placeholder 4">
            <a:extLst>
              <a:ext uri="{FF2B5EF4-FFF2-40B4-BE49-F238E27FC236}">
                <a16:creationId xmlns:a16="http://schemas.microsoft.com/office/drawing/2014/main" id="{393A08AF-E8DD-44C5-A85C-B1192DD283A4}"/>
              </a:ext>
            </a:extLst>
          </p:cNvPr>
          <p:cNvSpPr>
            <a:spLocks noGrp="1"/>
          </p:cNvSpPr>
          <p:nvPr>
            <p:ph sz="quarter" idx="10"/>
          </p:nvPr>
        </p:nvSpPr>
        <p:spPr/>
        <p:txBody>
          <a:bodyPr>
            <a:normAutofit lnSpcReduction="10000"/>
          </a:bodyPr>
          <a:lstStyle/>
          <a:p>
            <a:r>
              <a:rPr lang="en-US" dirty="0"/>
              <a:t>10 users in a cell</a:t>
            </a:r>
          </a:p>
          <a:p>
            <a:r>
              <a:rPr lang="en-US" dirty="0"/>
              <a:t>All have a data rate of 10Mbps when scheduled</a:t>
            </a:r>
          </a:p>
          <a:p>
            <a:r>
              <a:rPr lang="en-US" dirty="0"/>
              <a:t>Assume RR, TDM or FDM scheduling </a:t>
            </a:r>
          </a:p>
          <a:p>
            <a:pPr lvl="1"/>
            <a:r>
              <a:rPr lang="en-US" dirty="0"/>
              <a:t>Cell average spectral efficiency = 10Mbps / 10MHz = 1bps/Hz</a:t>
            </a:r>
          </a:p>
          <a:p>
            <a:pPr lvl="1"/>
            <a:r>
              <a:rPr lang="en-US" dirty="0"/>
              <a:t>User throughput = 10Mbps/10users = 1Mbps</a:t>
            </a:r>
          </a:p>
          <a:p>
            <a:pPr lvl="1"/>
            <a:r>
              <a:rPr lang="en-US" dirty="0"/>
              <a:t>5</a:t>
            </a:r>
            <a:r>
              <a:rPr lang="en-US" baseline="30000" dirty="0"/>
              <a:t>th</a:t>
            </a:r>
            <a:r>
              <a:rPr lang="en-US" dirty="0"/>
              <a:t> percentile user spectral efficiency =  1Mbps/10MHz = 0.1bps/Hz (one tenth of cell SE)</a:t>
            </a:r>
          </a:p>
          <a:p>
            <a:endParaRPr lang="en-US" dirty="0"/>
          </a:p>
          <a:p>
            <a:r>
              <a:rPr lang="en-US" dirty="0"/>
              <a:t>With ideal MU-MIMO</a:t>
            </a:r>
          </a:p>
          <a:p>
            <a:pPr lvl="1"/>
            <a:r>
              <a:rPr lang="en-US" dirty="0"/>
              <a:t>Cell average spectral efficiency = 10 * 10Mbps / 10MHz = 10bps/Hz</a:t>
            </a:r>
          </a:p>
          <a:p>
            <a:pPr lvl="1"/>
            <a:r>
              <a:rPr lang="en-US" dirty="0"/>
              <a:t>User throughput = 10Mbps/1 = 10Mbps</a:t>
            </a:r>
          </a:p>
          <a:p>
            <a:pPr lvl="1"/>
            <a:r>
              <a:rPr lang="en-US" dirty="0"/>
              <a:t>5</a:t>
            </a:r>
            <a:r>
              <a:rPr lang="en-US" baseline="30000" dirty="0"/>
              <a:t>th</a:t>
            </a:r>
            <a:r>
              <a:rPr lang="en-US" dirty="0"/>
              <a:t> percentile user spectral efficiency = 10Mbps/10MHz = 1bps/Hz (one tenth of cell SE)</a:t>
            </a:r>
          </a:p>
        </p:txBody>
      </p:sp>
    </p:spTree>
    <p:custDataLst>
      <p:custData r:id="rId1"/>
      <p:custData r:id="rId2"/>
    </p:custDataLst>
    <p:extLst>
      <p:ext uri="{BB962C8B-B14F-4D97-AF65-F5344CB8AC3E}">
        <p14:creationId xmlns:p14="http://schemas.microsoft.com/office/powerpoint/2010/main" val="4892331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9AAB5-229B-463D-A48D-36E26FF960C3}"/>
              </a:ext>
            </a:extLst>
          </p:cNvPr>
          <p:cNvSpPr>
            <a:spLocks noGrp="1"/>
          </p:cNvSpPr>
          <p:nvPr>
            <p:ph type="title"/>
          </p:nvPr>
        </p:nvSpPr>
        <p:spPr/>
        <p:txBody>
          <a:bodyPr/>
          <a:lstStyle/>
          <a:p>
            <a:r>
              <a:rPr lang="en-US" dirty="0"/>
              <a:t>Doc 30, TCOE</a:t>
            </a:r>
          </a:p>
        </p:txBody>
      </p:sp>
      <p:sp>
        <p:nvSpPr>
          <p:cNvPr id="3" name="Content Placeholder 2">
            <a:extLst>
              <a:ext uri="{FF2B5EF4-FFF2-40B4-BE49-F238E27FC236}">
                <a16:creationId xmlns:a16="http://schemas.microsoft.com/office/drawing/2014/main" id="{93FC22F8-0635-40EC-B6F3-561F21049DF4}"/>
              </a:ext>
            </a:extLst>
          </p:cNvPr>
          <p:cNvSpPr>
            <a:spLocks noGrp="1"/>
          </p:cNvSpPr>
          <p:nvPr>
            <p:ph sz="half" idx="1"/>
          </p:nvPr>
        </p:nvSpPr>
        <p:spPr/>
        <p:txBody>
          <a:bodyPr/>
          <a:lstStyle/>
          <a:p>
            <a:r>
              <a:rPr lang="en-US" dirty="0"/>
              <a:t>Avg</a:t>
            </a:r>
          </a:p>
        </p:txBody>
      </p:sp>
      <p:sp>
        <p:nvSpPr>
          <p:cNvPr id="6" name="Content Placeholder 5">
            <a:extLst>
              <a:ext uri="{FF2B5EF4-FFF2-40B4-BE49-F238E27FC236}">
                <a16:creationId xmlns:a16="http://schemas.microsoft.com/office/drawing/2014/main" id="{1AF7A813-3C4A-427E-8AE1-638B83CF95E2}"/>
              </a:ext>
            </a:extLst>
          </p:cNvPr>
          <p:cNvSpPr>
            <a:spLocks noGrp="1"/>
          </p:cNvSpPr>
          <p:nvPr>
            <p:ph sz="quarter" idx="3"/>
          </p:nvPr>
        </p:nvSpPr>
        <p:spPr/>
        <p:txBody>
          <a:bodyPr/>
          <a:lstStyle/>
          <a:p>
            <a:r>
              <a:rPr lang="en-US" dirty="0"/>
              <a:t>5th percentile</a:t>
            </a:r>
          </a:p>
        </p:txBody>
      </p:sp>
      <p:pic>
        <p:nvPicPr>
          <p:cNvPr id="4" name="Picture 3">
            <a:extLst>
              <a:ext uri="{FF2B5EF4-FFF2-40B4-BE49-F238E27FC236}">
                <a16:creationId xmlns:a16="http://schemas.microsoft.com/office/drawing/2014/main" id="{C6B78C24-9A47-4B6B-8E25-0D062783A67E}"/>
              </a:ext>
            </a:extLst>
          </p:cNvPr>
          <p:cNvPicPr>
            <a:picLocks noChangeAspect="1"/>
          </p:cNvPicPr>
          <p:nvPr/>
        </p:nvPicPr>
        <p:blipFill>
          <a:blip r:embed="rId2"/>
          <a:stretch>
            <a:fillRect/>
          </a:stretch>
        </p:blipFill>
        <p:spPr>
          <a:xfrm>
            <a:off x="-233363" y="3300412"/>
            <a:ext cx="6124575" cy="2895600"/>
          </a:xfrm>
          <a:prstGeom prst="rect">
            <a:avLst/>
          </a:prstGeom>
        </p:spPr>
      </p:pic>
      <p:pic>
        <p:nvPicPr>
          <p:cNvPr id="5" name="Picture 4">
            <a:extLst>
              <a:ext uri="{FF2B5EF4-FFF2-40B4-BE49-F238E27FC236}">
                <a16:creationId xmlns:a16="http://schemas.microsoft.com/office/drawing/2014/main" id="{92274679-244A-48D6-846D-3D58B7B08AB6}"/>
              </a:ext>
            </a:extLst>
          </p:cNvPr>
          <p:cNvPicPr>
            <a:picLocks noChangeAspect="1"/>
          </p:cNvPicPr>
          <p:nvPr/>
        </p:nvPicPr>
        <p:blipFill>
          <a:blip r:embed="rId3"/>
          <a:stretch>
            <a:fillRect/>
          </a:stretch>
        </p:blipFill>
        <p:spPr>
          <a:xfrm>
            <a:off x="6386512" y="3224212"/>
            <a:ext cx="5105400" cy="2971800"/>
          </a:xfrm>
          <a:prstGeom prst="rect">
            <a:avLst/>
          </a:prstGeom>
        </p:spPr>
      </p:pic>
      <p:sp>
        <p:nvSpPr>
          <p:cNvPr id="7" name="Oval 6">
            <a:extLst>
              <a:ext uri="{FF2B5EF4-FFF2-40B4-BE49-F238E27FC236}">
                <a16:creationId xmlns:a16="http://schemas.microsoft.com/office/drawing/2014/main" id="{6318772D-92DA-482A-90FF-68C7A0D03ECA}"/>
              </a:ext>
            </a:extLst>
          </p:cNvPr>
          <p:cNvSpPr/>
          <p:nvPr/>
        </p:nvSpPr>
        <p:spPr bwMode="auto">
          <a:xfrm>
            <a:off x="3457575" y="5630862"/>
            <a:ext cx="933450" cy="390525"/>
          </a:xfrm>
          <a:prstGeom prst="ellipse">
            <a:avLst/>
          </a:prstGeom>
          <a:noFill/>
          <a:ln w="28575" cap="flat" cmpd="sng" algn="ctr">
            <a:solidFill>
              <a:srgbClr val="FF0000"/>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0" indent="0" algn="l">
              <a:buNone/>
            </a:pPr>
            <a:endParaRPr lang="en-US" dirty="0">
              <a:solidFill>
                <a:schemeClr val="bg1"/>
              </a:solidFill>
            </a:endParaRPr>
          </a:p>
        </p:txBody>
      </p:sp>
      <p:sp>
        <p:nvSpPr>
          <p:cNvPr id="8" name="Oval 7">
            <a:extLst>
              <a:ext uri="{FF2B5EF4-FFF2-40B4-BE49-F238E27FC236}">
                <a16:creationId xmlns:a16="http://schemas.microsoft.com/office/drawing/2014/main" id="{C689E6E6-156C-43E3-A351-4ADFCF6A2996}"/>
              </a:ext>
            </a:extLst>
          </p:cNvPr>
          <p:cNvSpPr/>
          <p:nvPr/>
        </p:nvSpPr>
        <p:spPr bwMode="auto">
          <a:xfrm>
            <a:off x="9096375" y="5630862"/>
            <a:ext cx="933450" cy="390525"/>
          </a:xfrm>
          <a:prstGeom prst="ellipse">
            <a:avLst/>
          </a:prstGeom>
          <a:noFill/>
          <a:ln w="28575" cap="flat" cmpd="sng" algn="ctr">
            <a:solidFill>
              <a:srgbClr val="FF0000"/>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0" indent="0" algn="l">
              <a:buNone/>
            </a:pPr>
            <a:endParaRPr lang="en-US" dirty="0">
              <a:solidFill>
                <a:schemeClr val="bg1"/>
              </a:solidFill>
            </a:endParaRPr>
          </a:p>
        </p:txBody>
      </p:sp>
      <p:sp>
        <p:nvSpPr>
          <p:cNvPr id="9" name="Oval 8">
            <a:extLst>
              <a:ext uri="{FF2B5EF4-FFF2-40B4-BE49-F238E27FC236}">
                <a16:creationId xmlns:a16="http://schemas.microsoft.com/office/drawing/2014/main" id="{7AF4F253-AAD6-4512-8CCF-F01B8D8E88AF}"/>
              </a:ext>
            </a:extLst>
          </p:cNvPr>
          <p:cNvSpPr/>
          <p:nvPr/>
        </p:nvSpPr>
        <p:spPr bwMode="auto">
          <a:xfrm>
            <a:off x="9024144" y="4550568"/>
            <a:ext cx="933450" cy="390525"/>
          </a:xfrm>
          <a:prstGeom prst="ellipse">
            <a:avLst/>
          </a:prstGeom>
          <a:noFill/>
          <a:ln w="28575" cap="flat" cmpd="sng" algn="ctr">
            <a:solidFill>
              <a:srgbClr val="FF0000"/>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0" indent="0" algn="l">
              <a:buNone/>
            </a:pPr>
            <a:endParaRPr lang="en-US" dirty="0">
              <a:solidFill>
                <a:schemeClr val="bg1"/>
              </a:solidFill>
            </a:endParaRPr>
          </a:p>
        </p:txBody>
      </p:sp>
      <p:sp>
        <p:nvSpPr>
          <p:cNvPr id="10" name="Oval 9">
            <a:extLst>
              <a:ext uri="{FF2B5EF4-FFF2-40B4-BE49-F238E27FC236}">
                <a16:creationId xmlns:a16="http://schemas.microsoft.com/office/drawing/2014/main" id="{02D620CD-E614-4B05-8B8E-5791F7D51991}"/>
              </a:ext>
            </a:extLst>
          </p:cNvPr>
          <p:cNvSpPr/>
          <p:nvPr/>
        </p:nvSpPr>
        <p:spPr bwMode="auto">
          <a:xfrm>
            <a:off x="3457575" y="4555330"/>
            <a:ext cx="933450" cy="390525"/>
          </a:xfrm>
          <a:prstGeom prst="ellipse">
            <a:avLst/>
          </a:prstGeom>
          <a:noFill/>
          <a:ln w="28575" cap="flat" cmpd="sng" algn="ctr">
            <a:solidFill>
              <a:srgbClr val="FF0000"/>
            </a:solidFill>
            <a:prstDash val="solid"/>
            <a:round/>
            <a:headEnd type="none" w="med" len="med"/>
            <a:tailEnd type="none" w="med" len="med"/>
          </a:ln>
          <a:effectLst/>
        </p:spPr>
        <p:txBody>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p>
            <a:pPr marL="0" indent="0" algn="l">
              <a:buNone/>
            </a:pPr>
            <a:endParaRPr lang="en-US" dirty="0">
              <a:solidFill>
                <a:schemeClr val="bg1"/>
              </a:solidFill>
            </a:endParaRPr>
          </a:p>
        </p:txBody>
      </p:sp>
    </p:spTree>
    <p:extLst>
      <p:ext uri="{BB962C8B-B14F-4D97-AF65-F5344CB8AC3E}">
        <p14:creationId xmlns:p14="http://schemas.microsoft.com/office/powerpoint/2010/main" val="1686721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6FF69E04-8523-4965-90ED-73D4F9BAE271}"/>
              </a:ext>
            </a:extLst>
          </p:cNvPr>
          <p:cNvSpPr>
            <a:spLocks noGrp="1"/>
          </p:cNvSpPr>
          <p:nvPr>
            <p:ph type="subTitle" idx="1"/>
          </p:nvPr>
        </p:nvSpPr>
        <p:spPr/>
        <p:txBody>
          <a:bodyPr>
            <a:normAutofit lnSpcReduction="10000"/>
          </a:bodyPr>
          <a:lstStyle/>
          <a:p>
            <a:endParaRPr lang="en-US" dirty="0"/>
          </a:p>
        </p:txBody>
      </p:sp>
    </p:spTree>
    <p:custDataLst>
      <p:custData r:id="rId1"/>
      <p:custData r:id="rId2"/>
    </p:custDataLst>
    <p:extLst>
      <p:ext uri="{BB962C8B-B14F-4D97-AF65-F5344CB8AC3E}">
        <p14:creationId xmlns:p14="http://schemas.microsoft.com/office/powerpoint/2010/main" val="13839287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A7D4468-58D5-40D1-8182-8FDBCEF777E1}"/>
              </a:ext>
            </a:extLst>
          </p:cNvPr>
          <p:cNvSpPr>
            <a:spLocks noGrp="1"/>
          </p:cNvSpPr>
          <p:nvPr>
            <p:ph type="title"/>
          </p:nvPr>
        </p:nvSpPr>
        <p:spPr/>
        <p:txBody>
          <a:bodyPr/>
          <a:lstStyle/>
          <a:p>
            <a:r>
              <a:rPr lang="en-US" dirty="0"/>
              <a:t>Contents</a:t>
            </a:r>
          </a:p>
        </p:txBody>
      </p:sp>
      <p:sp>
        <p:nvSpPr>
          <p:cNvPr id="5" name="Content Placeholder 4">
            <a:extLst>
              <a:ext uri="{FF2B5EF4-FFF2-40B4-BE49-F238E27FC236}">
                <a16:creationId xmlns:a16="http://schemas.microsoft.com/office/drawing/2014/main" id="{393A08AF-E8DD-44C5-A85C-B1192DD283A4}"/>
              </a:ext>
            </a:extLst>
          </p:cNvPr>
          <p:cNvSpPr>
            <a:spLocks noGrp="1"/>
          </p:cNvSpPr>
          <p:nvPr>
            <p:ph sz="quarter" idx="10"/>
          </p:nvPr>
        </p:nvSpPr>
        <p:spPr/>
        <p:txBody>
          <a:bodyPr/>
          <a:lstStyle/>
          <a:p>
            <a:r>
              <a:rPr lang="en-US" dirty="0"/>
              <a:t>TSDSI pi/2-BPSK and 3GPP pi/2-BPSK  </a:t>
            </a:r>
          </a:p>
          <a:p>
            <a:r>
              <a:rPr lang="en-US" dirty="0"/>
              <a:t>Results in section 20 of the self-evaluation</a:t>
            </a:r>
          </a:p>
          <a:p>
            <a:r>
              <a:rPr lang="en-US" dirty="0"/>
              <a:t>The 5</a:t>
            </a:r>
            <a:r>
              <a:rPr lang="en-US" baseline="30000" dirty="0"/>
              <a:t>th</a:t>
            </a:r>
            <a:r>
              <a:rPr lang="en-US" dirty="0"/>
              <a:t> percentile user spectral efficiency results from TCOE</a:t>
            </a:r>
          </a:p>
        </p:txBody>
      </p:sp>
    </p:spTree>
    <p:custDataLst>
      <p:custData r:id="rId1"/>
      <p:custData r:id="rId2"/>
    </p:custDataLst>
    <p:extLst>
      <p:ext uri="{BB962C8B-B14F-4D97-AF65-F5344CB8AC3E}">
        <p14:creationId xmlns:p14="http://schemas.microsoft.com/office/powerpoint/2010/main" val="3709959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54D311D-2157-4A35-9F56-0E8FE9FDD7BC}"/>
              </a:ext>
            </a:extLst>
          </p:cNvPr>
          <p:cNvSpPr>
            <a:spLocks noGrp="1"/>
          </p:cNvSpPr>
          <p:nvPr>
            <p:ph sz="quarter" idx="13"/>
          </p:nvPr>
        </p:nvSpPr>
        <p:spPr>
          <a:xfrm>
            <a:off x="0" y="0"/>
            <a:ext cx="12192000" cy="6858000"/>
          </a:xfrm>
        </p:spPr>
        <p:txBody>
          <a:bodyPr/>
          <a:lstStyle/>
          <a:p>
            <a:endParaRPr lang="en-US" dirty="0"/>
          </a:p>
        </p:txBody>
      </p:sp>
      <p:sp>
        <p:nvSpPr>
          <p:cNvPr id="3" name="Title 2">
            <a:extLst>
              <a:ext uri="{FF2B5EF4-FFF2-40B4-BE49-F238E27FC236}">
                <a16:creationId xmlns:a16="http://schemas.microsoft.com/office/drawing/2014/main" id="{17D5CE7D-CCF0-44B0-843A-8D46859C44EE}"/>
              </a:ext>
            </a:extLst>
          </p:cNvPr>
          <p:cNvSpPr>
            <a:spLocks noGrp="1"/>
          </p:cNvSpPr>
          <p:nvPr>
            <p:ph type="ctrTitle"/>
          </p:nvPr>
        </p:nvSpPr>
        <p:spPr/>
        <p:txBody>
          <a:bodyPr/>
          <a:lstStyle/>
          <a:p>
            <a:r>
              <a:rPr lang="en-US" dirty="0"/>
              <a:t>TSDSI pi/2-BPSK and </a:t>
            </a:r>
            <a:br>
              <a:rPr lang="en-US" dirty="0"/>
            </a:br>
            <a:r>
              <a:rPr lang="en-US" dirty="0"/>
              <a:t>3GPP pi/2-BPSK  </a:t>
            </a:r>
          </a:p>
        </p:txBody>
      </p:sp>
      <p:sp>
        <p:nvSpPr>
          <p:cNvPr id="4" name="Subtitle 3">
            <a:extLst>
              <a:ext uri="{FF2B5EF4-FFF2-40B4-BE49-F238E27FC236}">
                <a16:creationId xmlns:a16="http://schemas.microsoft.com/office/drawing/2014/main" id="{6A927E07-3624-45B8-934B-C229726CA813}"/>
              </a:ext>
            </a:extLst>
          </p:cNvPr>
          <p:cNvSpPr>
            <a:spLocks noGrp="1"/>
          </p:cNvSpPr>
          <p:nvPr>
            <p:ph type="subTitle" idx="1"/>
          </p:nvPr>
        </p:nvSpPr>
        <p:spPr/>
        <p:txBody>
          <a:bodyPr/>
          <a:lstStyle/>
          <a:p>
            <a:endParaRPr lang="en-US" dirty="0"/>
          </a:p>
        </p:txBody>
      </p:sp>
      <p:sp>
        <p:nvSpPr>
          <p:cNvPr id="5" name="Content Placeholder 4">
            <a:extLst>
              <a:ext uri="{FF2B5EF4-FFF2-40B4-BE49-F238E27FC236}">
                <a16:creationId xmlns:a16="http://schemas.microsoft.com/office/drawing/2014/main" id="{0D8DE8B4-7BAB-4C18-A0E5-01D3A11D374F}"/>
              </a:ext>
            </a:extLst>
          </p:cNvPr>
          <p:cNvSpPr>
            <a:spLocks noGrp="1"/>
          </p:cNvSpPr>
          <p:nvPr>
            <p:ph sz="quarter" idx="10"/>
          </p:nvPr>
        </p:nvSpPr>
        <p:spPr/>
        <p:txBody>
          <a:bodyPr/>
          <a:lstStyle/>
          <a:p>
            <a:endParaRPr lang="en-US" dirty="0"/>
          </a:p>
        </p:txBody>
      </p:sp>
      <p:sp>
        <p:nvSpPr>
          <p:cNvPr id="6" name="Content Placeholder 5">
            <a:extLst>
              <a:ext uri="{FF2B5EF4-FFF2-40B4-BE49-F238E27FC236}">
                <a16:creationId xmlns:a16="http://schemas.microsoft.com/office/drawing/2014/main" id="{327EB691-17C6-4220-AA5E-2F3518AF8CC2}"/>
              </a:ext>
            </a:extLst>
          </p:cNvPr>
          <p:cNvSpPr>
            <a:spLocks noGrp="1"/>
          </p:cNvSpPr>
          <p:nvPr>
            <p:ph sz="quarter" idx="11"/>
          </p:nvPr>
        </p:nvSpPr>
        <p:spPr>
          <a:xfrm>
            <a:off x="8229600" y="6264000"/>
            <a:ext cx="2515041" cy="262800"/>
          </a:xfrm>
        </p:spPr>
        <p:txBody>
          <a:bodyPr/>
          <a:lstStyle/>
          <a:p>
            <a:endParaRPr lang="en-US" dirty="0"/>
          </a:p>
        </p:txBody>
      </p:sp>
      <p:sp>
        <p:nvSpPr>
          <p:cNvPr id="7" name="Content Placeholder 6">
            <a:extLst>
              <a:ext uri="{FF2B5EF4-FFF2-40B4-BE49-F238E27FC236}">
                <a16:creationId xmlns:a16="http://schemas.microsoft.com/office/drawing/2014/main" id="{0BF70DC3-66C9-451C-917E-BA44956D1DBD}"/>
              </a:ext>
            </a:extLst>
          </p:cNvPr>
          <p:cNvSpPr>
            <a:spLocks noGrp="1"/>
          </p:cNvSpPr>
          <p:nvPr>
            <p:ph sz="quarter" idx="12"/>
          </p:nvPr>
        </p:nvSpPr>
        <p:spPr/>
        <p:txBody>
          <a:bodyPr/>
          <a:lstStyle/>
          <a:p>
            <a:endParaRPr lang="en-US" dirty="0"/>
          </a:p>
        </p:txBody>
      </p:sp>
    </p:spTree>
    <p:custDataLst>
      <p:custData r:id="rId1"/>
      <p:custData r:id="rId2"/>
    </p:custDataLst>
    <p:extLst>
      <p:ext uri="{BB962C8B-B14F-4D97-AF65-F5344CB8AC3E}">
        <p14:creationId xmlns:p14="http://schemas.microsoft.com/office/powerpoint/2010/main" val="3633073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A7D4468-58D5-40D1-8182-8FDBCEF777E1}"/>
              </a:ext>
            </a:extLst>
          </p:cNvPr>
          <p:cNvSpPr>
            <a:spLocks noGrp="1"/>
          </p:cNvSpPr>
          <p:nvPr>
            <p:ph type="title"/>
          </p:nvPr>
        </p:nvSpPr>
        <p:spPr/>
        <p:txBody>
          <a:bodyPr/>
          <a:lstStyle/>
          <a:p>
            <a:r>
              <a:rPr lang="en-US" dirty="0"/>
              <a:t>TSDSI pi/2-BPSK and 3GPP pi/2-BPSK  </a:t>
            </a:r>
          </a:p>
        </p:txBody>
      </p:sp>
      <p:sp>
        <p:nvSpPr>
          <p:cNvPr id="5" name="Content Placeholder 4">
            <a:extLst>
              <a:ext uri="{FF2B5EF4-FFF2-40B4-BE49-F238E27FC236}">
                <a16:creationId xmlns:a16="http://schemas.microsoft.com/office/drawing/2014/main" id="{393A08AF-E8DD-44C5-A85C-B1192DD283A4}"/>
              </a:ext>
            </a:extLst>
          </p:cNvPr>
          <p:cNvSpPr>
            <a:spLocks noGrp="1"/>
          </p:cNvSpPr>
          <p:nvPr>
            <p:ph sz="quarter" idx="10"/>
          </p:nvPr>
        </p:nvSpPr>
        <p:spPr/>
        <p:txBody>
          <a:bodyPr/>
          <a:lstStyle/>
          <a:p>
            <a:pPr lvl="0"/>
            <a:r>
              <a:rPr lang="en-US" dirty="0"/>
              <a:t>Spectrum shaping improves PAPR but degrades receiver performance</a:t>
            </a:r>
          </a:p>
          <a:p>
            <a:pPr lvl="0"/>
            <a:r>
              <a:rPr lang="en-US" dirty="0"/>
              <a:t>The extent to which the PAPR improvement can be used to increase power depends on UE implementation and regulations</a:t>
            </a:r>
          </a:p>
          <a:p>
            <a:pPr lvl="0"/>
            <a:r>
              <a:rPr lang="en-US" dirty="0"/>
              <a:t>Both 3GPP and TSDSI RITs support pi/2-BPSK with spectrum shaping</a:t>
            </a:r>
          </a:p>
          <a:p>
            <a:pPr lvl="1"/>
            <a:r>
              <a:rPr lang="en-US" dirty="0"/>
              <a:t>For 3GPP the filter is not specified and unknown by the receiver</a:t>
            </a:r>
          </a:p>
          <a:p>
            <a:pPr lvl="1"/>
            <a:r>
              <a:rPr lang="en-US" dirty="0"/>
              <a:t>For TSDSI the filter is specified and known by the receiver</a:t>
            </a:r>
          </a:p>
          <a:p>
            <a:endParaRPr lang="en-US" dirty="0"/>
          </a:p>
          <a:p>
            <a:r>
              <a:rPr lang="en-US" dirty="0"/>
              <a:t>Why is the TSDSI RIT not compared to the 3GPP RIT with pi/2-BPSK and spectrum shaping?</a:t>
            </a:r>
          </a:p>
        </p:txBody>
      </p:sp>
    </p:spTree>
    <p:custDataLst>
      <p:custData r:id="rId1"/>
      <p:custData r:id="rId2"/>
    </p:custDataLst>
    <p:extLst>
      <p:ext uri="{BB962C8B-B14F-4D97-AF65-F5344CB8AC3E}">
        <p14:creationId xmlns:p14="http://schemas.microsoft.com/office/powerpoint/2010/main" val="65997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54D311D-2157-4A35-9F56-0E8FE9FDD7BC}"/>
              </a:ext>
            </a:extLst>
          </p:cNvPr>
          <p:cNvSpPr>
            <a:spLocks noGrp="1"/>
          </p:cNvSpPr>
          <p:nvPr>
            <p:ph sz="quarter" idx="13"/>
          </p:nvPr>
        </p:nvSpPr>
        <p:spPr>
          <a:xfrm>
            <a:off x="0" y="0"/>
            <a:ext cx="12192000" cy="6858000"/>
          </a:xfrm>
        </p:spPr>
        <p:txBody>
          <a:bodyPr/>
          <a:lstStyle/>
          <a:p>
            <a:endParaRPr lang="en-US" dirty="0"/>
          </a:p>
        </p:txBody>
      </p:sp>
      <p:sp>
        <p:nvSpPr>
          <p:cNvPr id="3" name="Title 2">
            <a:extLst>
              <a:ext uri="{FF2B5EF4-FFF2-40B4-BE49-F238E27FC236}">
                <a16:creationId xmlns:a16="http://schemas.microsoft.com/office/drawing/2014/main" id="{17D5CE7D-CCF0-44B0-843A-8D46859C44EE}"/>
              </a:ext>
            </a:extLst>
          </p:cNvPr>
          <p:cNvSpPr>
            <a:spLocks noGrp="1"/>
          </p:cNvSpPr>
          <p:nvPr>
            <p:ph type="ctrTitle"/>
          </p:nvPr>
        </p:nvSpPr>
        <p:spPr/>
        <p:txBody>
          <a:bodyPr/>
          <a:lstStyle/>
          <a:p>
            <a:r>
              <a:rPr lang="en-US" dirty="0"/>
              <a:t>Results in section 20 of the self-evaluation</a:t>
            </a:r>
          </a:p>
        </p:txBody>
      </p:sp>
      <p:sp>
        <p:nvSpPr>
          <p:cNvPr id="4" name="Subtitle 3">
            <a:extLst>
              <a:ext uri="{FF2B5EF4-FFF2-40B4-BE49-F238E27FC236}">
                <a16:creationId xmlns:a16="http://schemas.microsoft.com/office/drawing/2014/main" id="{6A927E07-3624-45B8-934B-C229726CA813}"/>
              </a:ext>
            </a:extLst>
          </p:cNvPr>
          <p:cNvSpPr>
            <a:spLocks noGrp="1"/>
          </p:cNvSpPr>
          <p:nvPr>
            <p:ph type="subTitle" idx="1"/>
          </p:nvPr>
        </p:nvSpPr>
        <p:spPr/>
        <p:txBody>
          <a:bodyPr/>
          <a:lstStyle/>
          <a:p>
            <a:endParaRPr lang="en-US" dirty="0"/>
          </a:p>
        </p:txBody>
      </p:sp>
      <p:sp>
        <p:nvSpPr>
          <p:cNvPr id="5" name="Content Placeholder 4">
            <a:extLst>
              <a:ext uri="{FF2B5EF4-FFF2-40B4-BE49-F238E27FC236}">
                <a16:creationId xmlns:a16="http://schemas.microsoft.com/office/drawing/2014/main" id="{0D8DE8B4-7BAB-4C18-A0E5-01D3A11D374F}"/>
              </a:ext>
            </a:extLst>
          </p:cNvPr>
          <p:cNvSpPr>
            <a:spLocks noGrp="1"/>
          </p:cNvSpPr>
          <p:nvPr>
            <p:ph sz="quarter" idx="10"/>
          </p:nvPr>
        </p:nvSpPr>
        <p:spPr/>
        <p:txBody>
          <a:bodyPr/>
          <a:lstStyle/>
          <a:p>
            <a:endParaRPr lang="en-US" dirty="0"/>
          </a:p>
        </p:txBody>
      </p:sp>
      <p:sp>
        <p:nvSpPr>
          <p:cNvPr id="6" name="Content Placeholder 5">
            <a:extLst>
              <a:ext uri="{FF2B5EF4-FFF2-40B4-BE49-F238E27FC236}">
                <a16:creationId xmlns:a16="http://schemas.microsoft.com/office/drawing/2014/main" id="{327EB691-17C6-4220-AA5E-2F3518AF8CC2}"/>
              </a:ext>
            </a:extLst>
          </p:cNvPr>
          <p:cNvSpPr>
            <a:spLocks noGrp="1"/>
          </p:cNvSpPr>
          <p:nvPr>
            <p:ph sz="quarter" idx="11"/>
          </p:nvPr>
        </p:nvSpPr>
        <p:spPr>
          <a:xfrm>
            <a:off x="8229600" y="6264000"/>
            <a:ext cx="2515041" cy="262800"/>
          </a:xfrm>
        </p:spPr>
        <p:txBody>
          <a:bodyPr/>
          <a:lstStyle/>
          <a:p>
            <a:endParaRPr lang="en-US" dirty="0"/>
          </a:p>
        </p:txBody>
      </p:sp>
      <p:sp>
        <p:nvSpPr>
          <p:cNvPr id="7" name="Content Placeholder 6">
            <a:extLst>
              <a:ext uri="{FF2B5EF4-FFF2-40B4-BE49-F238E27FC236}">
                <a16:creationId xmlns:a16="http://schemas.microsoft.com/office/drawing/2014/main" id="{0BF70DC3-66C9-451C-917E-BA44956D1DBD}"/>
              </a:ext>
            </a:extLst>
          </p:cNvPr>
          <p:cNvSpPr>
            <a:spLocks noGrp="1"/>
          </p:cNvSpPr>
          <p:nvPr>
            <p:ph sz="quarter" idx="12"/>
          </p:nvPr>
        </p:nvSpPr>
        <p:spPr/>
        <p:txBody>
          <a:bodyPr/>
          <a:lstStyle/>
          <a:p>
            <a:endParaRPr lang="en-US" dirty="0"/>
          </a:p>
        </p:txBody>
      </p:sp>
    </p:spTree>
    <p:custDataLst>
      <p:custData r:id="rId1"/>
      <p:custData r:id="rId2"/>
    </p:custDataLst>
    <p:extLst>
      <p:ext uri="{BB962C8B-B14F-4D97-AF65-F5344CB8AC3E}">
        <p14:creationId xmlns:p14="http://schemas.microsoft.com/office/powerpoint/2010/main" val="1974125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A7D4468-58D5-40D1-8182-8FDBCEF777E1}"/>
              </a:ext>
            </a:extLst>
          </p:cNvPr>
          <p:cNvSpPr>
            <a:spLocks noGrp="1"/>
          </p:cNvSpPr>
          <p:nvPr>
            <p:ph type="title"/>
          </p:nvPr>
        </p:nvSpPr>
        <p:spPr/>
        <p:txBody>
          <a:bodyPr/>
          <a:lstStyle/>
          <a:p>
            <a:r>
              <a:rPr lang="en-US" dirty="0"/>
              <a:t>Section 20 of the TSDSI self-evaluation</a:t>
            </a:r>
          </a:p>
        </p:txBody>
      </p:sp>
      <p:sp>
        <p:nvSpPr>
          <p:cNvPr id="5" name="Content Placeholder 4">
            <a:extLst>
              <a:ext uri="{FF2B5EF4-FFF2-40B4-BE49-F238E27FC236}">
                <a16:creationId xmlns:a16="http://schemas.microsoft.com/office/drawing/2014/main" id="{393A08AF-E8DD-44C5-A85C-B1192DD283A4}"/>
              </a:ext>
            </a:extLst>
          </p:cNvPr>
          <p:cNvSpPr>
            <a:spLocks noGrp="1"/>
          </p:cNvSpPr>
          <p:nvPr>
            <p:ph sz="quarter" idx="10"/>
          </p:nvPr>
        </p:nvSpPr>
        <p:spPr/>
        <p:txBody>
          <a:bodyPr/>
          <a:lstStyle/>
          <a:p>
            <a:r>
              <a:rPr lang="en-US" dirty="0"/>
              <a:t>Submission: </a:t>
            </a:r>
            <a:r>
              <a:rPr lang="en-US" dirty="0">
                <a:hlinkClick r:id="rId4"/>
              </a:rPr>
              <a:t>https://www.itu.int/md/R15-WP5D-C-1301/en</a:t>
            </a:r>
            <a:r>
              <a:rPr lang="en-US" dirty="0"/>
              <a:t>, self-evaluation in Appendix 5</a:t>
            </a:r>
          </a:p>
          <a:p>
            <a:r>
              <a:rPr lang="en-US" dirty="0"/>
              <a:t>Section 20 contains additional results for </a:t>
            </a:r>
          </a:p>
          <a:p>
            <a:pPr lvl="1"/>
            <a:r>
              <a:rPr lang="en-US" dirty="0"/>
              <a:t>LMLC scenario with 12km ISD </a:t>
            </a:r>
          </a:p>
          <a:p>
            <a:pPr lvl="1"/>
            <a:r>
              <a:rPr lang="en-US" dirty="0"/>
              <a:t>60MHz TDD at 3.5GHz</a:t>
            </a:r>
          </a:p>
          <a:p>
            <a:pPr lvl="1"/>
            <a:r>
              <a:rPr lang="en-US" dirty="0"/>
              <a:t>10 UEs per sector, FDM scheduling</a:t>
            </a:r>
          </a:p>
          <a:p>
            <a:pPr lvl="1"/>
            <a:r>
              <a:rPr lang="en-US" dirty="0"/>
              <a:t>2 or 4 BS antennas</a:t>
            </a:r>
          </a:p>
          <a:p>
            <a:pPr lvl="1"/>
            <a:r>
              <a:rPr lang="en-US" dirty="0"/>
              <a:t>UE power</a:t>
            </a:r>
          </a:p>
          <a:p>
            <a:pPr lvl="2"/>
            <a:r>
              <a:rPr lang="en-US" dirty="0"/>
              <a:t>23dBm with QPSK</a:t>
            </a:r>
          </a:p>
          <a:p>
            <a:pPr lvl="2"/>
            <a:r>
              <a:rPr lang="en-US" dirty="0"/>
              <a:t>26dBm with pi/2-BPSK</a:t>
            </a:r>
          </a:p>
          <a:p>
            <a:r>
              <a:rPr lang="en-US" dirty="0"/>
              <a:t>Results indicate 0.67 – 2.3Mbps at 5</a:t>
            </a:r>
            <a:r>
              <a:rPr lang="en-US" baseline="30000" dirty="0"/>
              <a:t>th</a:t>
            </a:r>
            <a:br>
              <a:rPr lang="en-US" dirty="0"/>
            </a:br>
            <a:r>
              <a:rPr lang="en-US" dirty="0"/>
              <a:t>percentile</a:t>
            </a:r>
          </a:p>
        </p:txBody>
      </p:sp>
      <p:pic>
        <p:nvPicPr>
          <p:cNvPr id="6" name="Picture 5" descr="A close up of a map&#10;&#10;Description automatically generated">
            <a:extLst>
              <a:ext uri="{FF2B5EF4-FFF2-40B4-BE49-F238E27FC236}">
                <a16:creationId xmlns:a16="http://schemas.microsoft.com/office/drawing/2014/main" id="{ADDD755C-5078-4C47-84DF-9CC721121B13}"/>
              </a:ext>
            </a:extLst>
          </p:cNvPr>
          <p:cNvPicPr/>
          <p:nvPr/>
        </p:nvPicPr>
        <p:blipFill>
          <a:blip r:embed="rId5" cstate="print">
            <a:extLst>
              <a:ext uri="{28A0092B-C50C-407E-A947-70E740481C1C}">
                <a14:useLocalDpi xmlns:a14="http://schemas.microsoft.com/office/drawing/2010/main" val="0"/>
              </a:ext>
            </a:extLst>
          </a:blip>
          <a:stretch>
            <a:fillRect/>
          </a:stretch>
        </p:blipFill>
        <p:spPr>
          <a:xfrm>
            <a:off x="5740400" y="3219449"/>
            <a:ext cx="5732145" cy="2874645"/>
          </a:xfrm>
          <a:prstGeom prst="rect">
            <a:avLst/>
          </a:prstGeom>
        </p:spPr>
      </p:pic>
    </p:spTree>
    <p:custDataLst>
      <p:custData r:id="rId1"/>
      <p:custData r:id="rId2"/>
    </p:custDataLst>
    <p:extLst>
      <p:ext uri="{BB962C8B-B14F-4D97-AF65-F5344CB8AC3E}">
        <p14:creationId xmlns:p14="http://schemas.microsoft.com/office/powerpoint/2010/main" val="32930185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DD584-78F9-48D5-ABC9-EC45F272A82B}"/>
              </a:ext>
            </a:extLst>
          </p:cNvPr>
          <p:cNvSpPr>
            <a:spLocks noGrp="1"/>
          </p:cNvSpPr>
          <p:nvPr>
            <p:ph type="title"/>
          </p:nvPr>
        </p:nvSpPr>
        <p:spPr/>
        <p:txBody>
          <a:bodyPr/>
          <a:lstStyle/>
          <a:p>
            <a:r>
              <a:rPr lang="en-US" dirty="0"/>
              <a:t>Is it reasonable? </a:t>
            </a:r>
          </a:p>
        </p:txBody>
      </p:sp>
      <p:sp>
        <p:nvSpPr>
          <p:cNvPr id="3" name="Content Placeholder 2">
            <a:extLst>
              <a:ext uri="{FF2B5EF4-FFF2-40B4-BE49-F238E27FC236}">
                <a16:creationId xmlns:a16="http://schemas.microsoft.com/office/drawing/2014/main" id="{9BB5D92E-69B2-415B-AE17-7DB0104CFA05}"/>
              </a:ext>
            </a:extLst>
          </p:cNvPr>
          <p:cNvSpPr>
            <a:spLocks noGrp="1"/>
          </p:cNvSpPr>
          <p:nvPr>
            <p:ph sz="quarter" idx="10"/>
          </p:nvPr>
        </p:nvSpPr>
        <p:spPr>
          <a:xfrm>
            <a:off x="479425" y="1557338"/>
            <a:ext cx="6864350" cy="4392612"/>
          </a:xfrm>
        </p:spPr>
        <p:txBody>
          <a:bodyPr/>
          <a:lstStyle/>
          <a:p>
            <a:r>
              <a:rPr lang="en-US" sz="1800" dirty="0"/>
              <a:t>For LMLC with 6km ISD and 700MHz, the coupling gain at the 5</a:t>
            </a:r>
            <a:r>
              <a:rPr lang="en-US" sz="1800" baseline="30000" dirty="0"/>
              <a:t>th</a:t>
            </a:r>
            <a:r>
              <a:rPr lang="en-US" sz="1800" dirty="0"/>
              <a:t> percentile is -130.4dB</a:t>
            </a:r>
          </a:p>
          <a:p>
            <a:r>
              <a:rPr lang="en-US" sz="1800" dirty="0"/>
              <a:t>With a frequency dependency of 20*log10(f), we get an additional loss at 3.5GHz of 20*log10(3.5/0.7) = 14dB</a:t>
            </a:r>
          </a:p>
          <a:p>
            <a:r>
              <a:rPr lang="en-US" sz="1800" dirty="0"/>
              <a:t>With a distance dependency of 38.6*log10(d), we get an additional loss for 12km ISD of 38.6*log10(12/6)= 11.6dB</a:t>
            </a:r>
          </a:p>
          <a:p>
            <a:r>
              <a:rPr lang="en-US" sz="1800" dirty="0"/>
              <a:t>The resulting coupling gain is -156dB</a:t>
            </a:r>
          </a:p>
          <a:p>
            <a:r>
              <a:rPr lang="en-US" sz="1800" dirty="0"/>
              <a:t>The received power is 26dBm – 156dB = -130dBm</a:t>
            </a:r>
          </a:p>
          <a:p>
            <a:r>
              <a:rPr lang="en-US" sz="1800" dirty="0"/>
              <a:t>The noise power on 6MHz is -101dBm</a:t>
            </a:r>
          </a:p>
          <a:p>
            <a:pPr lvl="1"/>
            <a:r>
              <a:rPr lang="en-US" sz="1800" dirty="0"/>
              <a:t>10*log10(4e-21*6e6/1e-3)+5</a:t>
            </a:r>
          </a:p>
          <a:p>
            <a:r>
              <a:rPr lang="en-US" sz="1800" dirty="0"/>
              <a:t>The SNR per antenna (no interference) is -29dB</a:t>
            </a:r>
          </a:p>
          <a:p>
            <a:r>
              <a:rPr lang="en-US" sz="1800" dirty="0"/>
              <a:t>With 4 branch diversity the SNR is -23dB = 0.005</a:t>
            </a:r>
          </a:p>
          <a:p>
            <a:r>
              <a:rPr lang="en-US" sz="1800" dirty="0"/>
              <a:t>The data rate is W*log2(1+SNR) = 6e6*log2(1+0.005) = 43kbps</a:t>
            </a:r>
          </a:p>
          <a:p>
            <a:r>
              <a:rPr lang="en-US" sz="1800" dirty="0"/>
              <a:t>This is much lower than reported by TSDSI</a:t>
            </a:r>
          </a:p>
        </p:txBody>
      </p:sp>
      <p:pic>
        <p:nvPicPr>
          <p:cNvPr id="4" name="Picture 3">
            <a:extLst>
              <a:ext uri="{FF2B5EF4-FFF2-40B4-BE49-F238E27FC236}">
                <a16:creationId xmlns:a16="http://schemas.microsoft.com/office/drawing/2014/main" id="{E016F3FD-597E-44B0-B8EC-F111006B4E68}"/>
              </a:ext>
            </a:extLst>
          </p:cNvPr>
          <p:cNvPicPr>
            <a:picLocks noChangeAspect="1"/>
          </p:cNvPicPr>
          <p:nvPr/>
        </p:nvPicPr>
        <p:blipFill>
          <a:blip r:embed="rId2"/>
          <a:stretch>
            <a:fillRect/>
          </a:stretch>
        </p:blipFill>
        <p:spPr>
          <a:xfrm>
            <a:off x="7268374" y="1557338"/>
            <a:ext cx="4701376" cy="3528000"/>
          </a:xfrm>
          <a:prstGeom prst="rect">
            <a:avLst/>
          </a:prstGeom>
        </p:spPr>
      </p:pic>
    </p:spTree>
    <p:extLst>
      <p:ext uri="{BB962C8B-B14F-4D97-AF65-F5344CB8AC3E}">
        <p14:creationId xmlns:p14="http://schemas.microsoft.com/office/powerpoint/2010/main" val="539020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54D311D-2157-4A35-9F56-0E8FE9FDD7BC}"/>
              </a:ext>
            </a:extLst>
          </p:cNvPr>
          <p:cNvSpPr>
            <a:spLocks noGrp="1"/>
          </p:cNvSpPr>
          <p:nvPr>
            <p:ph sz="quarter" idx="13"/>
          </p:nvPr>
        </p:nvSpPr>
        <p:spPr>
          <a:xfrm>
            <a:off x="0" y="0"/>
            <a:ext cx="12192000" cy="6858000"/>
          </a:xfrm>
        </p:spPr>
        <p:txBody>
          <a:bodyPr/>
          <a:lstStyle/>
          <a:p>
            <a:endParaRPr lang="en-US" dirty="0"/>
          </a:p>
        </p:txBody>
      </p:sp>
      <p:sp>
        <p:nvSpPr>
          <p:cNvPr id="3" name="Title 2">
            <a:extLst>
              <a:ext uri="{FF2B5EF4-FFF2-40B4-BE49-F238E27FC236}">
                <a16:creationId xmlns:a16="http://schemas.microsoft.com/office/drawing/2014/main" id="{17D5CE7D-CCF0-44B0-843A-8D46859C44EE}"/>
              </a:ext>
            </a:extLst>
          </p:cNvPr>
          <p:cNvSpPr>
            <a:spLocks noGrp="1"/>
          </p:cNvSpPr>
          <p:nvPr>
            <p:ph type="ctrTitle"/>
          </p:nvPr>
        </p:nvSpPr>
        <p:spPr/>
        <p:txBody>
          <a:bodyPr/>
          <a:lstStyle/>
          <a:p>
            <a:r>
              <a:rPr lang="en-US" dirty="0"/>
              <a:t>Cell average and 5</a:t>
            </a:r>
            <a:r>
              <a:rPr lang="en-US" baseline="30000" dirty="0"/>
              <a:t>th</a:t>
            </a:r>
            <a:r>
              <a:rPr lang="en-US" dirty="0"/>
              <a:t> percentile user  spectral efficiency</a:t>
            </a:r>
          </a:p>
        </p:txBody>
      </p:sp>
      <p:sp>
        <p:nvSpPr>
          <p:cNvPr id="4" name="Subtitle 3">
            <a:extLst>
              <a:ext uri="{FF2B5EF4-FFF2-40B4-BE49-F238E27FC236}">
                <a16:creationId xmlns:a16="http://schemas.microsoft.com/office/drawing/2014/main" id="{6A927E07-3624-45B8-934B-C229726CA813}"/>
              </a:ext>
            </a:extLst>
          </p:cNvPr>
          <p:cNvSpPr>
            <a:spLocks noGrp="1"/>
          </p:cNvSpPr>
          <p:nvPr>
            <p:ph type="subTitle" idx="1"/>
          </p:nvPr>
        </p:nvSpPr>
        <p:spPr/>
        <p:txBody>
          <a:bodyPr/>
          <a:lstStyle/>
          <a:p>
            <a:endParaRPr lang="en-US" dirty="0"/>
          </a:p>
        </p:txBody>
      </p:sp>
      <p:sp>
        <p:nvSpPr>
          <p:cNvPr id="5" name="Content Placeholder 4">
            <a:extLst>
              <a:ext uri="{FF2B5EF4-FFF2-40B4-BE49-F238E27FC236}">
                <a16:creationId xmlns:a16="http://schemas.microsoft.com/office/drawing/2014/main" id="{0D8DE8B4-7BAB-4C18-A0E5-01D3A11D374F}"/>
              </a:ext>
            </a:extLst>
          </p:cNvPr>
          <p:cNvSpPr>
            <a:spLocks noGrp="1"/>
          </p:cNvSpPr>
          <p:nvPr>
            <p:ph sz="quarter" idx="10"/>
          </p:nvPr>
        </p:nvSpPr>
        <p:spPr/>
        <p:txBody>
          <a:bodyPr/>
          <a:lstStyle/>
          <a:p>
            <a:endParaRPr lang="en-US" dirty="0"/>
          </a:p>
        </p:txBody>
      </p:sp>
      <p:sp>
        <p:nvSpPr>
          <p:cNvPr id="6" name="Content Placeholder 5">
            <a:extLst>
              <a:ext uri="{FF2B5EF4-FFF2-40B4-BE49-F238E27FC236}">
                <a16:creationId xmlns:a16="http://schemas.microsoft.com/office/drawing/2014/main" id="{327EB691-17C6-4220-AA5E-2F3518AF8CC2}"/>
              </a:ext>
            </a:extLst>
          </p:cNvPr>
          <p:cNvSpPr>
            <a:spLocks noGrp="1"/>
          </p:cNvSpPr>
          <p:nvPr>
            <p:ph sz="quarter" idx="11"/>
          </p:nvPr>
        </p:nvSpPr>
        <p:spPr>
          <a:xfrm>
            <a:off x="8229600" y="6264000"/>
            <a:ext cx="2515041" cy="262800"/>
          </a:xfrm>
        </p:spPr>
        <p:txBody>
          <a:bodyPr/>
          <a:lstStyle/>
          <a:p>
            <a:endParaRPr lang="en-US" dirty="0"/>
          </a:p>
        </p:txBody>
      </p:sp>
      <p:sp>
        <p:nvSpPr>
          <p:cNvPr id="7" name="Content Placeholder 6">
            <a:extLst>
              <a:ext uri="{FF2B5EF4-FFF2-40B4-BE49-F238E27FC236}">
                <a16:creationId xmlns:a16="http://schemas.microsoft.com/office/drawing/2014/main" id="{0BF70DC3-66C9-451C-917E-BA44956D1DBD}"/>
              </a:ext>
            </a:extLst>
          </p:cNvPr>
          <p:cNvSpPr>
            <a:spLocks noGrp="1"/>
          </p:cNvSpPr>
          <p:nvPr>
            <p:ph sz="quarter" idx="12"/>
          </p:nvPr>
        </p:nvSpPr>
        <p:spPr/>
        <p:txBody>
          <a:bodyPr/>
          <a:lstStyle/>
          <a:p>
            <a:endParaRPr lang="en-US" dirty="0"/>
          </a:p>
        </p:txBody>
      </p:sp>
    </p:spTree>
    <p:custDataLst>
      <p:custData r:id="rId1"/>
      <p:custData r:id="rId2"/>
    </p:custDataLst>
    <p:extLst>
      <p:ext uri="{BB962C8B-B14F-4D97-AF65-F5344CB8AC3E}">
        <p14:creationId xmlns:p14="http://schemas.microsoft.com/office/powerpoint/2010/main" val="13261965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43A1B8E-DC95-4EE1-BC70-5E5AA4615922}"/>
              </a:ext>
            </a:extLst>
          </p:cNvPr>
          <p:cNvSpPr>
            <a:spLocks noGrp="1"/>
          </p:cNvSpPr>
          <p:nvPr>
            <p:ph type="title"/>
          </p:nvPr>
        </p:nvSpPr>
        <p:spPr/>
        <p:txBody>
          <a:bodyPr/>
          <a:lstStyle/>
          <a:p>
            <a:r>
              <a:rPr lang="en-US" dirty="0"/>
              <a:t>Summary</a:t>
            </a:r>
          </a:p>
        </p:txBody>
      </p:sp>
      <p:sp>
        <p:nvSpPr>
          <p:cNvPr id="9" name="Content Placeholder 8">
            <a:extLst>
              <a:ext uri="{FF2B5EF4-FFF2-40B4-BE49-F238E27FC236}">
                <a16:creationId xmlns:a16="http://schemas.microsoft.com/office/drawing/2014/main" id="{CF0B8360-8EFB-47B8-A060-8BACF6A1DE49}"/>
              </a:ext>
            </a:extLst>
          </p:cNvPr>
          <p:cNvSpPr>
            <a:spLocks noGrp="1"/>
          </p:cNvSpPr>
          <p:nvPr>
            <p:ph sz="quarter" idx="10"/>
          </p:nvPr>
        </p:nvSpPr>
        <p:spPr/>
        <p:txBody>
          <a:bodyPr/>
          <a:lstStyle/>
          <a:p>
            <a:r>
              <a:rPr lang="en-US" dirty="0"/>
              <a:t>The average spectral efficiency and 5th percentile user spectral efficiency results for TSDSI from TCOE differ by less than a factor 10</a:t>
            </a:r>
          </a:p>
          <a:p>
            <a:r>
              <a:rPr lang="en-US" dirty="0"/>
              <a:t>This should not be mathematically possible  - a clarification is needed </a:t>
            </a:r>
          </a:p>
          <a:p>
            <a:endParaRPr lang="en-US" dirty="0"/>
          </a:p>
          <a:p>
            <a:r>
              <a:rPr lang="en-US" dirty="0"/>
              <a:t>5th percentile user spectral efficiency results appear very high, whereas the average spectral efficiency results are more similar to others </a:t>
            </a:r>
          </a:p>
          <a:p>
            <a:r>
              <a:rPr lang="en-US" dirty="0"/>
              <a:t>Possibly the 5th percentile user spectral efficiency were calculated in a way different from the IMT-2020 guidelines?</a:t>
            </a:r>
          </a:p>
        </p:txBody>
      </p:sp>
    </p:spTree>
    <p:extLst>
      <p:ext uri="{BB962C8B-B14F-4D97-AF65-F5344CB8AC3E}">
        <p14:creationId xmlns:p14="http://schemas.microsoft.com/office/powerpoint/2010/main" val="2232092640"/>
      </p:ext>
    </p:extLst>
  </p:cSld>
  <p:clrMapOvr>
    <a:masterClrMapping/>
  </p:clrMapOvr>
</p:sld>
</file>

<file path=ppt/theme/theme1.xml><?xml version="1.0" encoding="utf-8"?>
<a:theme xmlns:a="http://schemas.openxmlformats.org/drawingml/2006/main" name="PresentationTemplate2017">
  <a:themeElements>
    <a:clrScheme name="Ericsson">
      <a:dk1>
        <a:srgbClr val="181818"/>
      </a:dk1>
      <a:lt1>
        <a:srgbClr val="FFFFFF"/>
      </a:lt1>
      <a:dk2>
        <a:srgbClr val="181818"/>
      </a:dk2>
      <a:lt2>
        <a:srgbClr val="E0E0E0"/>
      </a:lt2>
      <a:accent1>
        <a:srgbClr val="0082F0"/>
      </a:accent1>
      <a:accent2>
        <a:srgbClr val="0FC373"/>
      </a:accent2>
      <a:accent3>
        <a:srgbClr val="AF78D2"/>
      </a:accent3>
      <a:accent4>
        <a:srgbClr val="FAD22D"/>
      </a:accent4>
      <a:accent5>
        <a:srgbClr val="FF8C0A"/>
      </a:accent5>
      <a:accent6>
        <a:srgbClr val="FF3232"/>
      </a:accent6>
      <a:hlink>
        <a:srgbClr val="0082F0"/>
      </a:hlink>
      <a:folHlink>
        <a:srgbClr val="040969"/>
      </a:folHlink>
    </a:clrScheme>
    <a:fontScheme name="Ericsson">
      <a:majorFont>
        <a:latin typeface="Ericsson Hilda Light"/>
        <a:ea typeface=""/>
        <a:cs typeface=""/>
      </a:majorFont>
      <a:minorFont>
        <a:latin typeface="Ericsson Hild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12700" cap="flat" cmpd="sng" algn="ctr">
          <a:noFill/>
          <a:prstDash val="solid"/>
          <a:round/>
          <a:headEnd type="none" w="med" len="med"/>
          <a:tailEnd type="none" w="med" len="med"/>
        </a:ln>
        <a:effectLst/>
      </a:spPr>
      <a:bodyPr rot="0" spcFirstLastPara="0" vertOverflow="overflow" horzOverflow="overflow" vert="horz" wrap="square" lIns="72000" tIns="36000" rIns="73152" bIns="36576" numCol="1" spcCol="0" rtlCol="0" fromWordArt="0" anchor="t" anchorCtr="0" forceAA="0" compatLnSpc="1">
        <a:prstTxWarp prst="textNoShape">
          <a:avLst/>
        </a:prstTxWarp>
        <a:noAutofit/>
      </a:bodyPr>
      <a:lstStyle>
        <a:defPPr marL="0" indent="0" algn="l">
          <a:buNone/>
          <a:defRPr dirty="0">
            <a:solidFill>
              <a:schemeClr val="bg1"/>
            </a:solidFill>
          </a:defRPr>
        </a:defPPr>
      </a:lstStyle>
    </a:spDef>
    <a:lnDef>
      <a:spPr bwMode="auto">
        <a:solidFill>
          <a:schemeClr val="accent1"/>
        </a:solidFill>
        <a:ln w="12700" cap="flat" cmpd="sng" algn="ctr">
          <a:solidFill>
            <a:schemeClr val="tx1"/>
          </a:solidFill>
          <a:prstDash val="solid"/>
          <a:round/>
          <a:headEnd type="none" w="med" len="med"/>
          <a:tailEnd type="none"/>
        </a:ln>
        <a:effectLst/>
      </a:spPr>
      <a:bodyPr/>
      <a:lstStyle/>
    </a:lnDef>
    <a:txDef>
      <a:spPr/>
      <a:bodyPr vert="horz" wrap="square" lIns="72000" tIns="36000" rIns="72000" bIns="36000" rtlCol="0" anchor="t">
        <a:noAutofit/>
      </a:bodyPr>
      <a:lstStyle>
        <a:defPPr marL="0" indent="0" algn="l">
          <a:buNone/>
          <a:defRPr dirty="0" smtClean="0"/>
        </a:defPPr>
      </a:lstStyle>
    </a:txDef>
  </a:objectDefaults>
  <a:extraClrSchemeLst>
    <a:extraClrScheme>
      <a:clrScheme name="Landscape2009 1">
        <a:dk1>
          <a:srgbClr val="58585A"/>
        </a:dk1>
        <a:lt1>
          <a:srgbClr val="FFFFFF"/>
        </a:lt1>
        <a:dk2>
          <a:srgbClr val="00285E"/>
        </a:dk2>
        <a:lt2>
          <a:srgbClr val="B1B3B4"/>
        </a:lt2>
        <a:accent1>
          <a:srgbClr val="89BA17"/>
        </a:accent1>
        <a:accent2>
          <a:srgbClr val="F08A00"/>
        </a:accent2>
        <a:accent3>
          <a:srgbClr val="FFFFFF"/>
        </a:accent3>
        <a:accent4>
          <a:srgbClr val="4A4A4C"/>
        </a:accent4>
        <a:accent5>
          <a:srgbClr val="C4D9AB"/>
        </a:accent5>
        <a:accent6>
          <a:srgbClr val="D97D00"/>
        </a:accent6>
        <a:hlink>
          <a:srgbClr val="00A9D4"/>
        </a:hlink>
        <a:folHlink>
          <a:srgbClr val="00625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Template2017.potx" id="{775AD81A-0AF6-45CB-889B-779F764C8091}" vid="{622262D2-9439-4A46-819E-379D679C138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Ericsson Hilda" panose="020F0302020204030204"/>
        <a:ea typeface=""/>
        <a:cs typeface=""/>
        <a:font script="Jpan" typeface="游ゴシック Light"/>
        <a:font script="Hang" typeface="맑은 고딕"/>
        <a:font script="Hans" typeface="等线 Light"/>
        <a:font script="Hant" typeface="新細明體"/>
        <a:font script="Arab" typeface="Ericsson Hilda"/>
        <a:font script="Hebr" typeface="Ericsson Hilda"/>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Ericsson Hilda"/>
        <a:font script="Uigh" typeface="Microsoft Uighur"/>
        <a:font script="Geor" typeface="Sylfaen"/>
        <a:font script="Armn" typeface="Ericsson Hilda Light"/>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Ericsson Hilda" panose="020F0502020204030204"/>
        <a:ea typeface=""/>
        <a:cs typeface=""/>
        <a:font script="Jpan" typeface="游ゴシック"/>
        <a:font script="Hang" typeface="맑은 고딕"/>
        <a:font script="Hans" typeface="等线"/>
        <a:font script="Hant" typeface="新細明體"/>
        <a:font script="Arab" typeface="Ericsson Hilda Light"/>
        <a:font script="Hebr" typeface="Ericsson Hilda Light"/>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Ericsson Hilda Light"/>
        <a:font script="Uigh" typeface="Microsoft Uighur"/>
        <a:font script="Geor" typeface="Sylfaen"/>
        <a:font script="Armn" typeface="Ericsson Hilda Light"/>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Ericsson Hilda" panose="020F0302020204030204"/>
        <a:ea typeface=""/>
        <a:cs typeface=""/>
        <a:font script="Jpan" typeface="游ゴシック Light"/>
        <a:font script="Hang" typeface="맑은 고딕"/>
        <a:font script="Hans" typeface="等线 Light"/>
        <a:font script="Hant" typeface="新細明體"/>
        <a:font script="Arab" typeface="Ericsson Hilda"/>
        <a:font script="Hebr" typeface="Ericsson Hilda"/>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Ericsson Hilda"/>
        <a:font script="Uigh" typeface="Microsoft Uighur"/>
        <a:font script="Geor" typeface="Sylfaen"/>
        <a:font script="Armn" typeface="Ericsson Hilda"/>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Ericsson Hilda" panose="020F0502020204030204"/>
        <a:ea typeface=""/>
        <a:cs typeface=""/>
        <a:font script="Jpan" typeface="游ゴシック"/>
        <a:font script="Hang" typeface="맑은 고딕"/>
        <a:font script="Hans" typeface="等线"/>
        <a:font script="Hant" typeface="新細明體"/>
        <a:font script="Arab" typeface="Ericsson Hilda"/>
        <a:font script="Hebr" typeface="Ericsson Hilda"/>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Ericsson Hilda"/>
        <a:font script="Uigh" typeface="Microsoft Uighur"/>
        <a:font script="Geor" typeface="Sylfaen"/>
        <a:font script="Armn" typeface="Ericsson Hilda"/>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1" ma:contentTypeDescription="Create a new document." ma:contentTypeScope="" ma:versionID="c8f64cc3166e9de54641a92bbc13f4fb">
  <xsd:schema xmlns:xsd="http://www.w3.org/2001/XMLSchema" xmlns:xs="http://www.w3.org/2001/XMLSchema" xmlns:p="http://schemas.microsoft.com/office/2006/metadata/properties" xmlns:ns3="db33437f-65a5-48c5-b537-19efd290f967" xmlns:ns4="6f846979-0e6f-42ff-8b87-e1893efeda99" targetNamespace="http://schemas.microsoft.com/office/2006/metadata/properties" ma:root="true" ma:fieldsID="66ef05c8cfa929431c0e8e1a5d48c7c7" ns3:_="" ns4:_="">
    <xsd:import namespace="db33437f-65a5-48c5-b537-19efd290f967"/>
    <xsd:import namespace="6f846979-0e6f-42ff-8b87-e1893efeda99"/>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Location"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33437f-65a5-48c5-b537-19efd290f967"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Location" ma:index="16" nillable="true" ma:displayName="MediaServic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10.xml><?xml version="1.0" encoding="utf-8"?>
<TemplafySlideFormConfiguration><![CDATA[{"formFields":[],"formDataEntries":[]}]]></TemplafySlideFormConfiguration>
</file>

<file path=customXml/item11.xml><?xml version="1.0" encoding="utf-8"?>
<TemplafySlideTemplateConfiguration><![CDATA[{"documentContentValidatorConfiguration":{"enableDocumentContentValidator":false,"documentContentValidatorVersion":0},"elementsMetadata":[],"slideId":"637037983905221558","enableDocumentContentUpdater":true,"version":"1.9"}]]></TemplafySlideTemplateConfiguration>
</file>

<file path=customXml/item12.xml><?xml version="1.0" encoding="utf-8"?>
<TemplafySlideFormConfiguration><![CDATA[{"formFields":[],"formDataEntries":[]}]]></TemplafySlideFormConfiguration>
</file>

<file path=customXml/item13.xml><?xml version="1.0" encoding="utf-8"?>
<TemplafySlideTemplateConfiguration><![CDATA[{"documentContentValidatorConfiguration":{"enableDocumentContentValidator":false,"documentContentValidatorVersion":0},"elementsMetadata":[],"slideId":"637037983905221557","enableDocumentContentUpdater":true,"version":"1.9"}]]></TemplafySlideTemplateConfiguration>
</file>

<file path=customXml/item14.xml><?xml version="1.0" encoding="utf-8"?>
<TemplafySlideTemplateConfiguration><![CDATA[{"documentContentValidatorConfiguration":{"enableDocumentContentValidator":false,"documentContentValidatorVersion":0},"elementsMetadata":[],"slideId":"637037983905221558","enableDocumentContentUpdater":true,"version":"1.9"}]]></TemplafySlideTemplateConfiguration>
</file>

<file path=customXml/item15.xml><?xml version="1.0" encoding="utf-8"?>
<TemplafySlideFormConfiguration><![CDATA[{"formFields":[],"formDataEntries":[]}]]></TemplafySlideFormConfiguration>
</file>

<file path=customXml/item16.xml><?xml version="1.0" encoding="utf-8"?>
<TemplafySlideFormConfiguration><![CDATA[{"formFields":[],"formDataEntries":[]}]]></TemplafySlideFormConfiguration>
</file>

<file path=customXml/item17.xml><?xml version="1.0" encoding="utf-8"?>
<TemplafySlideTemplateConfiguration><![CDATA[{"documentContentValidatorConfiguration":{"enableDocumentContentValidator":false,"documentContentValidatorVersion":0},"elementsMetadata":[],"slideId":"637037983905221557","enableDocumentContentUpdater":true,"version":"1.9"}]]></TemplafySlideTemplateConfiguration>
</file>

<file path=customXml/item18.xml><?xml version="1.0" encoding="utf-8"?>
<TemplafySlideTemplateConfiguration><![CDATA[{"documentContentValidatorConfiguration":{"enableDocumentContentValidator":false,"documentContentValidatorVersion":0},"elementsMetadata":[],"slideId":"637037983905221558","enableDocumentContentUpdater":true,"version":"1.9"}]]></TemplafySlideTemplateConfiguration>
</file>

<file path=customXml/item19.xml><?xml version="1.0" encoding="utf-8"?>
<TemplafySlideFormConfiguration><![CDATA[{"formFields":[],"formDataEntries":[]}]]></TemplafySlideFormConfiguration>
</file>

<file path=customXml/item2.xml><?xml version="1.0" encoding="utf-8"?>
<?mso-contentType ?>
<FormTemplates xmlns="http://schemas.microsoft.com/sharepoint/v3/contenttype/forms">
  <Display>DocumentLibraryForm</Display>
  <Edit>DocumentLibraryForm</Edit>
  <New>DocumentLibraryForm</New>
</FormTemplates>
</file>

<file path=customXml/item20.xml><?xml version="1.0" encoding="utf-8"?>
<TemplafySlideFormConfiguration><![CDATA[{"formFields":[],"formDataEntries":[]}]]></TemplafySlideFormConfiguration>
</file>

<file path=customXml/item21.xml><?xml version="1.0" encoding="utf-8"?>
<TemplafySlideTemplateConfiguration><![CDATA[{"documentContentValidatorConfiguration":{"enableDocumentContentValidator":false,"documentContentValidatorVersion":0},"elementsMetadata":[],"slideId":"637037983905221557","enableDocumentContentUpdater":true,"version":"1.9"}]]></TemplafySlideTemplateConfiguration>
</file>

<file path=customXml/item22.xml><?xml version="1.0" encoding="utf-8"?>
<TemplafySlideFormConfiguration><![CDATA[{"formFields":[],"formDataEntries":[]}]]></TemplafySlideFormConfiguration>
</file>

<file path=customXml/item23.xml><?xml version="1.0" encoding="utf-8"?>
<TemplafySlideTemplateConfiguration><![CDATA[{"documentContentValidatorConfiguration":{"enableDocumentContentValidator":false,"documentContentValidatorVersion":0},"elementsMetadata":[],"slideId":"637050925554934895","enableDocumentContentUpdater":true,"version":"1.9"}]]></TemplafySlideTemplateConfiguration>
</file>

<file path=customXml/item24.xml><?xml version="1.0" encoding="utf-8"?>
<TemplafySlideTemplateConfiguration><![CDATA[{"documentContentValidatorConfiguration":{"enableDocumentContentValidator":false,"documentContentValidatorVersion":0},"elementsMetadata":[],"slideId":"637050925554934895","enableDocumentContentUpdater":true,"version":"1.9"}]]></TemplafySlideTemplateConfiguration>
</file>

<file path=customXml/item25.xml><?xml version="1.0" encoding="utf-8"?>
<TemplafySlideFormConfiguration><![CDATA[{"formFields":[],"formDataEntries":[]}]]></TemplafySlideFormConfiguration>
</file>

<file path=customXml/item26.xml><?xml version="1.0" encoding="utf-8"?>
<TemplafySlideFormConfiguration><![CDATA[{"formFields":[],"formDataEntries":[]}]]></TemplafySlideFormConfiguration>
</file>

<file path=customXml/item27.xml><?xml version="1.0" encoding="utf-8"?>
<TemplafySlideTemplateConfiguration><![CDATA[{"documentContentValidatorConfiguration":{"enableDocumentContentValidator":false,"documentContentValidatorVersion":0},"elementsMetadata":[],"slideId":"637037983905221558","enableDocumentContentUpdater":true,"version":"1.9"}]]></TemplafySlideTemplateConfiguration>
</file>

<file path=customXml/item28.xml><?xml version="1.0" encoding="utf-8"?>
<TemplafySlideTemplateConfiguration><![CDATA[{"documentContentValidatorConfiguration":{"enableDocumentContentValidator":false,"documentContentValidatorVersion":0},"elementsMetadata":[],"slideId":"637037983905678162","enableDocumentContentUpdater":true,"version":"1.9"}]]></TemplafySlideTemplateConfiguration>
</file>

<file path=customXml/item29.xml><?xml version="1.0" encoding="utf-8"?>
<TemplafySlideFormConfiguration><![CDATA[{"formFields":[],"formDataEntries":[]}]]></TemplafySlideFormConfiguration>
</file>

<file path=customXml/item3.xml><?xml version="1.0" encoding="utf-8"?>
<TemplafyTemplateConfiguration><![CDATA[{"elementsMetadata":[{"type":"shape","id":"b23607f7-ede4-421b-a8c5-67c40fe53319","elementConfiguration":{"binding":"Form.LogoInsertion.Pplogoname","inheritDimensions":"inheritNone","height":"1.34 cm","disableUpdates":false,"type":"image"}}],"transformationConfigurations":[{"language":"{{DocumentLanguage}}","disableUpdates":false,"type":"proofingLanguage"},{"propertyName":"FooterText","propertyValue":"true","disableUpdates":false,"type":"customDocumentProperty"},{"propertyName":"SecurityClass","propertyValue":"{{Form.ConfidentialityClass.Confidentiality}}","disableUpdates":false,"type":"customDocumentProperty"},{"propertyName":"ExtConf","propertyValue":"{{Form.ExternalConfidentialityLabel.ExternalConfidentiality}}","disableUpdates":false,"type":"customDocumentProperty"},{"propertyName":"Prepared","propertyValue":"{{Form.Prepared}}","disableUpdates":false,"type":"customDocumentProperty"},{"propertyName":"ApprovedBy","propertyValue":"{{Form.ApprovedBy}}","disableUpdates":false,"type":"customDocumentProperty"},{"propertyName":"DocNo","propertyValue":"{{Form.DocumentNumber}} {{Form.LanguageCode.LanguageCode}}","disableUpdates":false,"type":"customDocumentProperty"},{"propertyName":"Checked","propertyValue":"{{Form.Checked}}","disableUpdates":false,"type":"customDocumentProperty"},{"propertyName":"Date","propertyValue":"{{Form.Date}}","disableUpdates":false,"type":"customDocumentProperty"},{"propertyName":"Reference","propertyValue":"{{Form.Reference}}","disableUpdates":false,"type":"customDocumentProperty"},{"propertyName":"Title","propertyValue":"{{Form.DocumentTitle}}","disableUpdates":false,"type":"customDocumentProperty"},{"propertyName":"Keyword","propertyValue":"{{Form.Keywords}}","disableUpdates":false,"type":"customDocumentProperty"},{"propertyName":"DocumentType","propertyValue":"Presentation2011","disableUpdates":false,"type":"customDocumentProperty"},{"propertyName":"Language","propertyValue":"EnglishUS","disableUpdates":false,"type":"customDocumentProperty"},{"propertyName":"TemplateID","propertyValue":"FALSE","disableUpdates":false,"type":"customDocumentProperty"},{"propertyName":"ConfCtrl","propertyValue":"FALSE","disableUpdates":false,"type":"customDocumentProperty"},{"propertyName":"title","propertyValue":"{{Form.DocumentTitle}}","disableUpdates":false,"type":"documentProperty"},{"propertyName":"keywords","propertyValue":"{{Form.Keywords}}","disableUpdates":false,"type":"documentProperty"},{"propertyName":"creator","propertyValue":"{{Form.Prepared}}","disableUpdates":false,"type":"documentProperty"},{"propertyName":"DocTitle","propertyValue":"{{Form.DocTitle.DocTitle}}","disableUpdates":false,"type":"customDocumentProperty"},{"propertyName":"IsDocument","propertyValue":"{{Form.TemplateType.IsDocument}}","disableUpdates":false,"type":"customDocumentProperty"},{"propertyName":"IsPresentation","propertyValue":"{{Form.TemplateType.IsPresentation}}","disableUpdates":false,"type":"customDocumentProperty"},{"propertyName":"company","propertyValue":"Ericsson","disableUpdates":false,"type":"documentProperty"},{"propertyName":"PageNumberVisible","propertyValue":"{{Form.TotalPageNo.TotalPageNo_value}}","disableUpdates":false,"type":"customDocumentProperty"},{"propertyName":"Revision","propertyValue":"{{Form.Revision}}","disableUpdates":false,"type":"customDocumentProperty"},{"propertyName":"DocType","propertyValue":"{{Form.DocTypePresentation}}","disableUpdates":false,"type":"customDocumentProperty"},{"propertyName":"TemplateVersion","propertyValue":"R2A","disableUpdates":false,"type":"customDocumentProperty"},{"propertyName":"PackageNo","propertyValue":"LXA 119 603","disableUpdates":false,"type":"customDocumentProperty"},{"propertyName":"PackageVersion","propertyValue":"R6B","disableUpdates":false,"type":"customDocumentProperty"},{"propertyName":"TemplateName","propertyValue":"CXC 173 2731/1","disableUpdates":false,"type":"customDocumentProperty"},{"propertyName":"DocName","propertyValue":" ","disableUpdates":false,"type":"customDocumentProperty"},{"propertyName":"description","propertyValue":"{{Form.DocumentNumber}} {{Form.LanguageCode.LanguageCode}}\nRev {{Form.Revision}}","disableUpdates":false,"type":"documentProperty"}],"templateName":"New presentation (Standard landscape)","templateDescription":"","enableDocumentContentUpdater":true,"version":"1.9"}]]></TemplafyTemplateConfiguration>
</file>

<file path=customXml/item4.xml><?xml version="1.0" encoding="utf-8"?>
<TemplafySlideTemplateConfiguration><![CDATA[{"elementsMetadata":[],"documentContentValidatorConfiguration":{"enableDocumentContentValidator":false,"documentContentValidatorVersion":0},"slideId":"637027476704980324","enableDocumentContentUpdater":true,"version":"1.9"}]]></TemplafySlideTemplateConfiguration>
</file>

<file path=customXml/item5.xml><?xml version="1.0" encoding="utf-8"?>
<p:properties xmlns:p="http://schemas.microsoft.com/office/2006/metadata/properties" xmlns:xsi="http://www.w3.org/2001/XMLSchema-instance" xmlns:pc="http://schemas.microsoft.com/office/infopath/2007/PartnerControls">
  <documentManagement/>
</p:properties>
</file>

<file path=customXml/item6.xml><?xml version="1.0" encoding="utf-8"?>
<TemplafySlideFormConfiguration><![CDATA[{"formFields":[],"formDataEntries":[]}]]></TemplafySlideFormConfiguration>
</file>

<file path=customXml/item7.xml><?xml version="1.0" encoding="utf-8"?>
<TemplafyFormConfiguration><![CDATA[{"formFields":[{"required":true,"placeholder":"","lines":0,"type":"textBox","name":"DocumentTitle","label":"Document Title","helpTexts":{"prefix":"","postfix":""},"spacing":{},"fullyQualifiedName":"DocumentTitle"},{"dataSource":"Confidentiality","displayColumn":"confidentiality","hideIfNoUserInteractionRequired":false,"distinct":true,"required":true,"autoSelectFirstOption":false,"type":"dropDown","name":"ConfidentialityClass","label":"Confidentiality Class","helpTexts":{"prefix":"","postfix":""},"spacing":{},"fullyQualifiedName":"ConfidentialityClass"},{"dataSource":"External Confidentiality label","displayColumn":"externalConfidentiality","hideIfNoUserInteractionRequired":false,"distinct":true,"required":false,"autoSelectFirstOption":false,"defaultValue":"1","type":"dropDown","name":"ExternalConfidentialityLabel","label":"External Confidentiality label","helpTexts":{"prefix":"","postfix":"If no external confidentiality class then please choose the blank value"},"spacing":{},"fullyQualifiedName":"ExternalConfidentialityLabel"},{"dataSource":"PowerPoint Document Type","column":"documentType","required":false,"placeholder":"","autoSelectFirstOption":false,"type":"comboBox","name":"DocTypePresentation","label":"Document Type Presentation","helpTexts":{"prefix":"","postfix":"If the document type differs from the default value, click on the X to delete and type/choose another type."},"spacing":{},"fullyQualifiedName":"DocTypePresentation"},{"required":false,"placeholder":"","lines":0,"type":"textBox","name":"DocumentNumber","label":"Document Number","helpTexts":{"prefix":"","postfix":""},"spacing":{},"fullyQualifiedName":"DocumentNumber"},{"dataSource":"Language code","displayColumn":"showName","hideIfNoUserInteractionRequired":false,"distinct":true,"required":false,"autoSelectFirstOption":false,"defaultValue":"1","type":"dropDown","name":"LanguageCode","label":"Language Code","helpTexts":{"prefix":"","postfix":"The language code will be appended to the Document No."},"spacing":{},"fullyQualifiedName":"LanguageCode"},{"dataSource":"Revision","column":"revision","required":false,"placeholder":"","autoSelectFirstOption":false,"type":"comboBox","name":"Revision","label":"Revision","helpTexts":{"prefix":"","postfix":""},"spacing":{},"fullyQualifiedName":"Revision"},{"required":false,"type":"datePicker","name":"Date","label":"Date","helpTexts":{"prefix":"","postfix":""},"spacing":{},"fullyQualifiedName":"Date"},{"type":"heading","name":"FooterVisibilityOptions","label":"Footer Visibility Options","helpTexts":{"prefix":"","postfix":""},"spacing":{},"fullyQualifiedName":"FooterVisibilityOptions"},{"dataSource":"PPT FooterVisibility","displayColumn":"templateType","hideIfNoUserInteractionRequired":false,"distinct":true,"required":true,"autoSelectFirstOption":false,"defaultValue":"1","type":"dropDown","name":"TemplateType","label":"Is this a document or presentation?","helpTexts":{"prefix":"","postfix":""},"spacing":{},"fullyQualifiedName":"TemplateType"},{"dataSource":"PPT FooterVisibility","displayColumn":"docTitle_label","hideIfNoUserInteractionRequired":false,"distinct":true,"required":false,"autoSelectFirstOption":true,"filter":{"column":"templateType","otherFieldName":"TemplateType","fullyQualifiedOtherFieldName":"TemplateType","otherFieldColumn":"TemplateType","formReference":"none","operator":"equals"},"type":"dropDown","name":"DocTitle","label":"Show document title in footer?","helpTexts":{"prefix":"","postfix":""},"spacing":{},"fullyQualifiedName":"DocTitle"},{"dataSource":"PPT FooterVisibility","displayColumn":"totalPageNo_text","hideIfNoUserInteractionRequired":false,"distinct":true,"required":false,"autoSelectFirstOption":true,"filter":{"column":"templateType","otherFieldName":"TemplateType","fullyQualifiedOtherFieldName":"TemplateType","otherFieldColumn":"TemplateType","formReference":"none","operator":"equals"},"type":"dropDown","name":"TotalPageNo","label":"Page numbering","helpTexts":{"prefix":"","postfix":""},"spacing":{},"fullyQualifiedName":"TotalPageNo"},{"required":false,"placeholder":"","lines":0,"defaultValue":"{{UserProfile.Prepared}}","type":"textBox","name":"Prepared","label":"Prepared By (Subject Responsible)","helpTexts":{"prefix":"","postfix":""},"spacing":{},"fullyQualifiedName":"Prepared"},{"required":false,"placeholder":"","lines":0,"type":"textBox","name":"ApprovedBy","label":"Approved By (Document Responsible)","helpTexts":{"prefix":"","postfix":""},"spacing":{},"fullyQualifiedName":"ApprovedBy"},{"required":false,"placeholder":"","lines":0,"type":"textBox","name":"Checked","label":"Checked","helpTexts":{"prefix":"","postfix":""},"spacing":{},"fullyQualifiedName":"Checked"},{"required":false,"placeholder":"","lines":0,"type":"textBox","name":"Reference","label":"Reference","helpTexts":{"prefix":"","postfix":""},"spacing":{},"fullyQualifiedName":"Reference"},{"required":false,"placeholder":"","lines":0,"type":"textBox","name":"Keywords","label":"Keywords","helpTexts":{"prefix":"","postfix":""},"spacing":{},"fullyQualifiedName":"Keywords"}],"formDataEntries":[{"name":"DocumentTitle","value":"pZUW5uI8pi4n8195OgxE5Ut31y56Rw/u7dzZzoFP/MA="},{"name":"ConfidentialityClass","value":"5wlu7ZdPxHQj1W0w+yTNSg=="},{"name":"ExternalConfidentialityLabel","value":"cT/FOwTWaPknrhRlNMh4SQ=="},{"name":"LanguageCode","value":"5wlu7ZdPxHQj1W0w+yTNSg=="},{"name":"Date","value":"t0d6Pvs02dFQVeQXjIP/5A=="},{"name":"TemplateType","value":"PxVEvJY8nE7m/hY9622Sng=="},{"name":"DocTitle","value":"PxVEvJY8nE7m/hY9622Sng=="},{"name":"TotalPageNo","value":"PxVEvJY8nE7m/hY9622Sng=="}]}]]></TemplafyFormConfiguration>
</file>

<file path=customXml/item8.xml><?xml version="1.0" encoding="utf-8"?>
<TemplafySlideFormConfiguration><![CDATA[{"formFields":[],"formDataEntries":[]}]]></TemplafySlideFormConfiguration>
</file>

<file path=customXml/item9.xml><?xml version="1.0" encoding="utf-8"?>
<TemplafySlideTemplateConfiguration><![CDATA[{"documentContentValidatorConfiguration":{"enableDocumentContentValidator":false,"documentContentValidatorVersion":0},"elementsMetadata":[],"slideId":"637037983905221557","enableDocumentContentUpdater":true,"version":"1.9"}]]></TemplafySlideTemplateConfiguration>
</file>

<file path=customXml/itemProps1.xml><?xml version="1.0" encoding="utf-8"?>
<ds:datastoreItem xmlns:ds="http://schemas.openxmlformats.org/officeDocument/2006/customXml" ds:itemID="{FBCBFF32-2C4C-4D2D-B277-62C5FA3895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b33437f-65a5-48c5-b537-19efd290f967"/>
    <ds:schemaRef ds:uri="6f846979-0e6f-42ff-8b87-e1893efeda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10.xml><?xml version="1.0" encoding="utf-8"?>
<ds:datastoreItem xmlns:ds="http://schemas.openxmlformats.org/officeDocument/2006/customXml" ds:itemID="{822D38AD-8010-4CD3-BD6B-117CB8DF70A4}">
  <ds:schemaRefs/>
</ds:datastoreItem>
</file>

<file path=customXml/itemProps11.xml><?xml version="1.0" encoding="utf-8"?>
<ds:datastoreItem xmlns:ds="http://schemas.openxmlformats.org/officeDocument/2006/customXml" ds:itemID="{683FEB75-8CFA-449C-A6B1-B1E4A86A58A1}">
  <ds:schemaRefs/>
</ds:datastoreItem>
</file>

<file path=customXml/itemProps12.xml><?xml version="1.0" encoding="utf-8"?>
<ds:datastoreItem xmlns:ds="http://schemas.openxmlformats.org/officeDocument/2006/customXml" ds:itemID="{0856E6D8-EB3A-4FBD-9073-B1F99D9DA42C}">
  <ds:schemaRefs/>
</ds:datastoreItem>
</file>

<file path=customXml/itemProps13.xml><?xml version="1.0" encoding="utf-8"?>
<ds:datastoreItem xmlns:ds="http://schemas.openxmlformats.org/officeDocument/2006/customXml" ds:itemID="{58419C60-19EA-4E00-8C60-DAE3664D99F0}">
  <ds:schemaRefs/>
</ds:datastoreItem>
</file>

<file path=customXml/itemProps14.xml><?xml version="1.0" encoding="utf-8"?>
<ds:datastoreItem xmlns:ds="http://schemas.openxmlformats.org/officeDocument/2006/customXml" ds:itemID="{C23923F8-CC2C-4EDD-96D6-5E499A536F97}">
  <ds:schemaRefs/>
</ds:datastoreItem>
</file>

<file path=customXml/itemProps15.xml><?xml version="1.0" encoding="utf-8"?>
<ds:datastoreItem xmlns:ds="http://schemas.openxmlformats.org/officeDocument/2006/customXml" ds:itemID="{A6976CE7-42AE-4C1F-9E09-C7EA46EE6392}">
  <ds:schemaRefs/>
</ds:datastoreItem>
</file>

<file path=customXml/itemProps16.xml><?xml version="1.0" encoding="utf-8"?>
<ds:datastoreItem xmlns:ds="http://schemas.openxmlformats.org/officeDocument/2006/customXml" ds:itemID="{84EAD8D5-600D-477D-83C8-494B907ED857}">
  <ds:schemaRefs/>
</ds:datastoreItem>
</file>

<file path=customXml/itemProps17.xml><?xml version="1.0" encoding="utf-8"?>
<ds:datastoreItem xmlns:ds="http://schemas.openxmlformats.org/officeDocument/2006/customXml" ds:itemID="{8985F1F9-B0C2-45F2-ADC8-7CFA481DF9B5}">
  <ds:schemaRefs/>
</ds:datastoreItem>
</file>

<file path=customXml/itemProps18.xml><?xml version="1.0" encoding="utf-8"?>
<ds:datastoreItem xmlns:ds="http://schemas.openxmlformats.org/officeDocument/2006/customXml" ds:itemID="{3E8A0CBD-9863-4970-A526-3CC392C56312}">
  <ds:schemaRefs/>
</ds:datastoreItem>
</file>

<file path=customXml/itemProps19.xml><?xml version="1.0" encoding="utf-8"?>
<ds:datastoreItem xmlns:ds="http://schemas.openxmlformats.org/officeDocument/2006/customXml" ds:itemID="{AB220B8D-669B-45D1-8B01-0880C09FA32E}">
  <ds:schemaRefs/>
</ds:datastoreItem>
</file>

<file path=customXml/itemProps2.xml><?xml version="1.0" encoding="utf-8"?>
<ds:datastoreItem xmlns:ds="http://schemas.openxmlformats.org/officeDocument/2006/customXml" ds:itemID="{F5A7E41D-6E7F-4B05-AFAB-F540BD4C068B}">
  <ds:schemaRefs>
    <ds:schemaRef ds:uri="http://schemas.microsoft.com/sharepoint/v3/contenttype/forms"/>
  </ds:schemaRefs>
</ds:datastoreItem>
</file>

<file path=customXml/itemProps20.xml><?xml version="1.0" encoding="utf-8"?>
<ds:datastoreItem xmlns:ds="http://schemas.openxmlformats.org/officeDocument/2006/customXml" ds:itemID="{133923B5-513B-4C74-96A9-F3F6AC3A120C}">
  <ds:schemaRefs/>
</ds:datastoreItem>
</file>

<file path=customXml/itemProps21.xml><?xml version="1.0" encoding="utf-8"?>
<ds:datastoreItem xmlns:ds="http://schemas.openxmlformats.org/officeDocument/2006/customXml" ds:itemID="{E9ECF7CA-3604-4D5A-9C19-C1C674FB2B20}">
  <ds:schemaRefs/>
</ds:datastoreItem>
</file>

<file path=customXml/itemProps22.xml><?xml version="1.0" encoding="utf-8"?>
<ds:datastoreItem xmlns:ds="http://schemas.openxmlformats.org/officeDocument/2006/customXml" ds:itemID="{FC818A60-7786-46F9-A522-1924D571DEF5}">
  <ds:schemaRefs/>
</ds:datastoreItem>
</file>

<file path=customXml/itemProps23.xml><?xml version="1.0" encoding="utf-8"?>
<ds:datastoreItem xmlns:ds="http://schemas.openxmlformats.org/officeDocument/2006/customXml" ds:itemID="{409DB48F-ECB0-4A03-88DE-F4133DBAEDA1}">
  <ds:schemaRefs/>
</ds:datastoreItem>
</file>

<file path=customXml/itemProps24.xml><?xml version="1.0" encoding="utf-8"?>
<ds:datastoreItem xmlns:ds="http://schemas.openxmlformats.org/officeDocument/2006/customXml" ds:itemID="{A69360EB-C8AF-4612-8417-B89B40CBB564}">
  <ds:schemaRefs/>
</ds:datastoreItem>
</file>

<file path=customXml/itemProps25.xml><?xml version="1.0" encoding="utf-8"?>
<ds:datastoreItem xmlns:ds="http://schemas.openxmlformats.org/officeDocument/2006/customXml" ds:itemID="{C46AA6D1-A7DC-45D6-8F97-76EF6312764A}">
  <ds:schemaRefs/>
</ds:datastoreItem>
</file>

<file path=customXml/itemProps26.xml><?xml version="1.0" encoding="utf-8"?>
<ds:datastoreItem xmlns:ds="http://schemas.openxmlformats.org/officeDocument/2006/customXml" ds:itemID="{E46DED80-D4FD-4F9F-AF55-C7EF67D3903D}">
  <ds:schemaRefs/>
</ds:datastoreItem>
</file>

<file path=customXml/itemProps27.xml><?xml version="1.0" encoding="utf-8"?>
<ds:datastoreItem xmlns:ds="http://schemas.openxmlformats.org/officeDocument/2006/customXml" ds:itemID="{8809F2AF-D947-4CC1-9713-274616310A7A}">
  <ds:schemaRefs/>
</ds:datastoreItem>
</file>

<file path=customXml/itemProps28.xml><?xml version="1.0" encoding="utf-8"?>
<ds:datastoreItem xmlns:ds="http://schemas.openxmlformats.org/officeDocument/2006/customXml" ds:itemID="{1CE36EA9-2186-4EB1-871A-8AE59C2A13BB}">
  <ds:schemaRefs/>
</ds:datastoreItem>
</file>

<file path=customXml/itemProps29.xml><?xml version="1.0" encoding="utf-8"?>
<ds:datastoreItem xmlns:ds="http://schemas.openxmlformats.org/officeDocument/2006/customXml" ds:itemID="{58CC0B31-82B9-497A-9A2E-F3F72D0BBDAD}">
  <ds:schemaRefs/>
</ds:datastoreItem>
</file>

<file path=customXml/itemProps3.xml><?xml version="1.0" encoding="utf-8"?>
<ds:datastoreItem xmlns:ds="http://schemas.openxmlformats.org/officeDocument/2006/customXml" ds:itemID="{07958A4E-FAB1-42E4-B6B5-29B01F63F87B}">
  <ds:schemaRefs/>
</ds:datastoreItem>
</file>

<file path=customXml/itemProps4.xml><?xml version="1.0" encoding="utf-8"?>
<ds:datastoreItem xmlns:ds="http://schemas.openxmlformats.org/officeDocument/2006/customXml" ds:itemID="{C09F197C-6A49-47D0-B877-F88807989676}">
  <ds:schemaRefs/>
</ds:datastoreItem>
</file>

<file path=customXml/itemProps5.xml><?xml version="1.0" encoding="utf-8"?>
<ds:datastoreItem xmlns:ds="http://schemas.openxmlformats.org/officeDocument/2006/customXml" ds:itemID="{56F2EE69-0CCA-4F48-BE22-EC4A886C57A7}">
  <ds:schemaRefs>
    <ds:schemaRef ds:uri="http://purl.org/dc/terms/"/>
    <ds:schemaRef ds:uri="6f846979-0e6f-42ff-8b87-e1893efeda99"/>
    <ds:schemaRef ds:uri="http://schemas.microsoft.com/office/2006/documentManagement/types"/>
    <ds:schemaRef ds:uri="http://schemas.microsoft.com/office/infopath/2007/PartnerControls"/>
    <ds:schemaRef ds:uri="http://purl.org/dc/elements/1.1/"/>
    <ds:schemaRef ds:uri="http://schemas.microsoft.com/office/2006/metadata/properties"/>
    <ds:schemaRef ds:uri="db33437f-65a5-48c5-b537-19efd290f967"/>
    <ds:schemaRef ds:uri="http://schemas.openxmlformats.org/package/2006/metadata/core-properties"/>
    <ds:schemaRef ds:uri="http://www.w3.org/XML/1998/namespace"/>
    <ds:schemaRef ds:uri="http://purl.org/dc/dcmitype/"/>
  </ds:schemaRefs>
</ds:datastoreItem>
</file>

<file path=customXml/itemProps6.xml><?xml version="1.0" encoding="utf-8"?>
<ds:datastoreItem xmlns:ds="http://schemas.openxmlformats.org/officeDocument/2006/customXml" ds:itemID="{B9AEDDE3-EA02-4A8F-B8F8-0606A0AA45FC}">
  <ds:schemaRefs/>
</ds:datastoreItem>
</file>

<file path=customXml/itemProps7.xml><?xml version="1.0" encoding="utf-8"?>
<ds:datastoreItem xmlns:ds="http://schemas.openxmlformats.org/officeDocument/2006/customXml" ds:itemID="{D92C3DF5-A179-4E2D-BD20-07044B39171F}">
  <ds:schemaRefs/>
</ds:datastoreItem>
</file>

<file path=customXml/itemProps8.xml><?xml version="1.0" encoding="utf-8"?>
<ds:datastoreItem xmlns:ds="http://schemas.openxmlformats.org/officeDocument/2006/customXml" ds:itemID="{32BA7684-6BE4-4F73-B22E-30934AB379B8}">
  <ds:schemaRefs/>
</ds:datastoreItem>
</file>

<file path=customXml/itemProps9.xml><?xml version="1.0" encoding="utf-8"?>
<ds:datastoreItem xmlns:ds="http://schemas.openxmlformats.org/officeDocument/2006/customXml" ds:itemID="{72516535-7702-46AF-9B1F-8623A67A824E}">
  <ds:schemaRefs/>
</ds:datastoreItem>
</file>

<file path=docProps/app.xml><?xml version="1.0" encoding="utf-8"?>
<Properties xmlns="http://schemas.openxmlformats.org/officeDocument/2006/extended-properties" xmlns:vt="http://schemas.openxmlformats.org/officeDocument/2006/docPropsVTypes">
  <Template>PresentationTemplate2017</Template>
  <TotalTime>3777</TotalTime>
  <Words>709</Words>
  <Application>Microsoft Office PowerPoint</Application>
  <PresentationFormat>Widescreen</PresentationFormat>
  <Paragraphs>75</Paragraphs>
  <Slides>14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Ericsson Hilda</vt:lpstr>
      <vt:lpstr>Ericsson Technical Icons</vt:lpstr>
      <vt:lpstr>Ericsson Hilda Light</vt:lpstr>
      <vt:lpstr>PresentationTemplate2017</vt:lpstr>
      <vt:lpstr>TSDSI Observations</vt:lpstr>
      <vt:lpstr>Contents</vt:lpstr>
      <vt:lpstr>TSDSI pi/2-BPSK and  3GPP pi/2-BPSK  </vt:lpstr>
      <vt:lpstr>TSDSI pi/2-BPSK and 3GPP pi/2-BPSK  </vt:lpstr>
      <vt:lpstr>Results in section 20 of the self-evaluation</vt:lpstr>
      <vt:lpstr>Section 20 of the TSDSI self-evaluation</vt:lpstr>
      <vt:lpstr>Is it reasonable? </vt:lpstr>
      <vt:lpstr>Cell average and 5th percentile user  spectral efficiency</vt:lpstr>
      <vt:lpstr>Summary</vt:lpstr>
      <vt:lpstr>Cell average and 5th percentile user  spectral efficiency</vt:lpstr>
      <vt:lpstr>Maths</vt:lpstr>
      <vt:lpstr>Example</vt:lpstr>
      <vt:lpstr>Doc 30, TCOE</vt:lpstr>
      <vt:lpstr>PowerPoint Presentation</vt:lpstr>
    </vt:vector>
  </TitlesOfParts>
  <Company>Ericsson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TSDSI observations</dc:title>
  <dc:creator/>
  <cp:keywords/>
  <dc:description> 
Rev </dc:description>
  <cp:lastModifiedBy>Ven Sampath</cp:lastModifiedBy>
  <cp:revision>126</cp:revision>
  <dcterms:created xsi:type="dcterms:W3CDTF">2019-04-23T15:12:54Z</dcterms:created>
  <dcterms:modified xsi:type="dcterms:W3CDTF">2020-01-11T19:13:19Z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BCategory">
    <vt:lpwstr> </vt:lpwstr>
  </property>
  <property fmtid="{D5CDD505-2E9C-101B-9397-08002B2CF9AE}" pid="3" name="TemplateIdentity">
    <vt:lpwstr> </vt:lpwstr>
  </property>
  <property fmtid="{D5CDD505-2E9C-101B-9397-08002B2CF9AE}" pid="4" name="DocName">
    <vt:lpwstr> </vt:lpwstr>
  </property>
  <property fmtid="{D5CDD505-2E9C-101B-9397-08002B2CF9AE}" pid="5" name="ContentTypeId">
    <vt:lpwstr>0x0101003AA7AC0C743A294CADF60F661720E3E6</vt:lpwstr>
  </property>
  <property fmtid="{D5CDD505-2E9C-101B-9397-08002B2CF9AE}" pid="6" name="DocumentDataTemplate">
    <vt:lpwstr>true</vt:lpwstr>
  </property>
  <property fmtid="{D5CDD505-2E9C-101B-9397-08002B2CF9AE}" pid="7" name="BSubject">
    <vt:lpwstr> </vt:lpwstr>
  </property>
  <property fmtid="{D5CDD505-2E9C-101B-9397-08002B2CF9AE}" pid="8" name="TemplafyTimeStamp">
    <vt:lpwstr>2019-10-24T08:16:00.7579733Z</vt:lpwstr>
  </property>
  <property fmtid="{D5CDD505-2E9C-101B-9397-08002B2CF9AE}" pid="9" name="TemplafyTenantId">
    <vt:lpwstr>ericsson</vt:lpwstr>
  </property>
  <property fmtid="{D5CDD505-2E9C-101B-9397-08002B2CF9AE}" pid="10" name="TemplafyTemplateId">
    <vt:lpwstr>637037983894866703</vt:lpwstr>
  </property>
  <property fmtid="{D5CDD505-2E9C-101B-9397-08002B2CF9AE}" pid="11" name="TemplafyUserProfileId">
    <vt:lpwstr>637105251764084337</vt:lpwstr>
  </property>
  <property fmtid="{D5CDD505-2E9C-101B-9397-08002B2CF9AE}" pid="12" name="TemplafyLanguageCode">
    <vt:lpwstr>en-US</vt:lpwstr>
  </property>
  <property fmtid="{D5CDD505-2E9C-101B-9397-08002B2CF9AE}" pid="13" name="FooterText">
    <vt:lpwstr>true</vt:lpwstr>
  </property>
  <property fmtid="{D5CDD505-2E9C-101B-9397-08002B2CF9AE}" pid="14" name="SecurityClass">
    <vt:lpwstr>Ericsson Internal</vt:lpwstr>
  </property>
  <property fmtid="{D5CDD505-2E9C-101B-9397-08002B2CF9AE}" pid="15" name="ExtConf">
    <vt:lpwstr>Commercial in Confidence</vt:lpwstr>
  </property>
  <property fmtid="{D5CDD505-2E9C-101B-9397-08002B2CF9AE}" pid="16" name="Prepared">
    <vt:lpwstr/>
  </property>
  <property fmtid="{D5CDD505-2E9C-101B-9397-08002B2CF9AE}" pid="17" name="ApprovedBy">
    <vt:lpwstr/>
  </property>
  <property fmtid="{D5CDD505-2E9C-101B-9397-08002B2CF9AE}" pid="18" name="DocNo">
    <vt:lpwstr> </vt:lpwstr>
  </property>
  <property fmtid="{D5CDD505-2E9C-101B-9397-08002B2CF9AE}" pid="19" name="Checked">
    <vt:lpwstr/>
  </property>
  <property fmtid="{D5CDD505-2E9C-101B-9397-08002B2CF9AE}" pid="20" name="Date">
    <vt:lpwstr>2020-01-10</vt:lpwstr>
  </property>
  <property fmtid="{D5CDD505-2E9C-101B-9397-08002B2CF9AE}" pid="21" name="Reference">
    <vt:lpwstr/>
  </property>
  <property fmtid="{D5CDD505-2E9C-101B-9397-08002B2CF9AE}" pid="22" name="Title">
    <vt:lpwstr>TSDSI observations</vt:lpwstr>
  </property>
  <property fmtid="{D5CDD505-2E9C-101B-9397-08002B2CF9AE}" pid="23" name="Keyword">
    <vt:lpwstr/>
  </property>
  <property fmtid="{D5CDD505-2E9C-101B-9397-08002B2CF9AE}" pid="24" name="DocumentType">
    <vt:lpwstr>Presentation2011</vt:lpwstr>
  </property>
  <property fmtid="{D5CDD505-2E9C-101B-9397-08002B2CF9AE}" pid="25" name="Language">
    <vt:lpwstr>EnglishUS</vt:lpwstr>
  </property>
  <property fmtid="{D5CDD505-2E9C-101B-9397-08002B2CF9AE}" pid="26" name="TemplateID">
    <vt:lpwstr>FALSE</vt:lpwstr>
  </property>
  <property fmtid="{D5CDD505-2E9C-101B-9397-08002B2CF9AE}" pid="27" name="ConfCtrl">
    <vt:lpwstr>FALSE</vt:lpwstr>
  </property>
  <property fmtid="{D5CDD505-2E9C-101B-9397-08002B2CF9AE}" pid="28" name="DocTitle">
    <vt:lpwstr>false</vt:lpwstr>
  </property>
  <property fmtid="{D5CDD505-2E9C-101B-9397-08002B2CF9AE}" pid="29" name="IsDocument">
    <vt:lpwstr>false</vt:lpwstr>
  </property>
  <property fmtid="{D5CDD505-2E9C-101B-9397-08002B2CF9AE}" pid="30" name="IsPresentation">
    <vt:lpwstr>true</vt:lpwstr>
  </property>
  <property fmtid="{D5CDD505-2E9C-101B-9397-08002B2CF9AE}" pid="31" name="PageNumberVisible">
    <vt:lpwstr>PageX</vt:lpwstr>
  </property>
  <property fmtid="{D5CDD505-2E9C-101B-9397-08002B2CF9AE}" pid="32" name="Revision">
    <vt:lpwstr/>
  </property>
  <property fmtid="{D5CDD505-2E9C-101B-9397-08002B2CF9AE}" pid="33" name="DocType">
    <vt:lpwstr/>
  </property>
  <property fmtid="{D5CDD505-2E9C-101B-9397-08002B2CF9AE}" pid="34" name="TemplateVersion">
    <vt:lpwstr>R2A</vt:lpwstr>
  </property>
  <property fmtid="{D5CDD505-2E9C-101B-9397-08002B2CF9AE}" pid="35" name="PackageNo">
    <vt:lpwstr>LXA 119 603</vt:lpwstr>
  </property>
  <property fmtid="{D5CDD505-2E9C-101B-9397-08002B2CF9AE}" pid="36" name="PackageVersion">
    <vt:lpwstr>R6B</vt:lpwstr>
  </property>
  <property fmtid="{D5CDD505-2E9C-101B-9397-08002B2CF9AE}" pid="37" name="TemplateName">
    <vt:lpwstr>CXC 173 2731/1</vt:lpwstr>
  </property>
</Properties>
</file>