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customXml/itemProps12.xml" ContentType="application/vnd.openxmlformats-officedocument.customXmlProperties+xml"/>
  <Override PartName="/customXml/itemProps13.xml" ContentType="application/vnd.openxmlformats-officedocument.customXmlProperties+xml"/>
  <Override PartName="/customXml/itemProps14.xml" ContentType="application/vnd.openxmlformats-officedocument.customXmlProperties+xml"/>
  <Override PartName="/customXml/itemProps1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6"/>
  </p:sldMasterIdLst>
  <p:notesMasterIdLst>
    <p:notesMasterId r:id="rId24"/>
  </p:notesMasterIdLst>
  <p:handoutMasterIdLst>
    <p:handoutMasterId r:id="rId25"/>
  </p:handoutMasterIdLst>
  <p:sldIdLst>
    <p:sldId id="271" r:id="rId17"/>
    <p:sldId id="270" r:id="rId18"/>
    <p:sldId id="273" r:id="rId19"/>
    <p:sldId id="278" r:id="rId20"/>
    <p:sldId id="279" r:id="rId21"/>
    <p:sldId id="280" r:id="rId22"/>
    <p:sldId id="261" r:id="rId23"/>
  </p:sldIdLst>
  <p:sldSz cx="12192000" cy="6858000"/>
  <p:notesSz cx="6858000" cy="9144000"/>
  <p:embeddedFontLst>
    <p:embeddedFont>
      <p:font typeface="Ericsson Hilda" panose="00000500000000000000" pitchFamily="2" charset="0"/>
      <p:regular r:id="rId26"/>
      <p:bold r:id="rId27"/>
    </p:embeddedFont>
    <p:embeddedFont>
      <p:font typeface="Ericsson Hilda Light" panose="00000400000000000000" pitchFamily="2" charset="0"/>
      <p:regular r:id="rId28"/>
    </p:embeddedFont>
    <p:embeddedFont>
      <p:font typeface="Ericsson Technical Icons" panose="00000500000000000000" pitchFamily="2" charset="0"/>
      <p:regular r:id="rId29"/>
      <p:bold r:id="rId30"/>
      <p:italic r:id="rId31"/>
      <p:boldItalic r:id="rId32"/>
    </p:embeddedFont>
  </p:embeddedFontLst>
  <p:defaultTextStyle>
    <a:defPPr>
      <a:defRPr lang="en-US"/>
    </a:defPPr>
    <a:lvl1pPr marL="180000" indent="-180000" algn="l" rtl="0" eaLnBrk="1" fontAlgn="base" hangingPunct="1">
      <a:spcBef>
        <a:spcPts val="300"/>
      </a:spcBef>
      <a:spcAft>
        <a:spcPct val="0"/>
      </a:spcAft>
      <a:buClrTx/>
      <a:buFont typeface="Ericsson Hilda" panose="00000500000000000000" pitchFamily="2" charset="0"/>
      <a:buChar char="●"/>
      <a:defRPr sz="2000" kern="1000" spc="-30">
        <a:solidFill>
          <a:schemeClr val="tx1"/>
        </a:solidFill>
        <a:latin typeface="+mn-lt"/>
        <a:ea typeface="+mn-ea"/>
        <a:cs typeface="+mn-cs"/>
      </a:defRPr>
    </a:lvl1pPr>
    <a:lvl2pPr marL="363600" indent="-180000" algn="l" rtl="0" eaLnBrk="1" fontAlgn="base" hangingPunct="1">
      <a:spcBef>
        <a:spcPts val="300"/>
      </a:spcBef>
      <a:spcAft>
        <a:spcPct val="0"/>
      </a:spcAft>
      <a:buClrTx/>
      <a:buFont typeface="Ericsson Hilda" panose="00000500000000000000" pitchFamily="2" charset="0"/>
      <a:buChar char="●"/>
      <a:defRPr sz="2000" kern="1000" spc="-30">
        <a:solidFill>
          <a:schemeClr val="tx1"/>
        </a:solidFill>
        <a:latin typeface="+mn-lt"/>
      </a:defRPr>
    </a:lvl2pPr>
    <a:lvl3pPr marL="543600" indent="-180000" algn="l" rtl="0" eaLnBrk="1" fontAlgn="base" hangingPunct="1">
      <a:spcBef>
        <a:spcPts val="300"/>
      </a:spcBef>
      <a:spcAft>
        <a:spcPct val="0"/>
      </a:spcAft>
      <a:buClrTx/>
      <a:buFont typeface="Ericsson Hilda" panose="00000500000000000000" pitchFamily="2" charset="0"/>
      <a:buChar char="●"/>
      <a:defRPr sz="2000" kern="1000" spc="-30">
        <a:solidFill>
          <a:schemeClr val="tx1"/>
        </a:solidFill>
        <a:latin typeface="+mn-lt"/>
      </a:defRPr>
    </a:lvl3pPr>
    <a:lvl4pPr marL="723600" indent="-180000" algn="l" rtl="0" eaLnBrk="1" fontAlgn="base" hangingPunct="1">
      <a:spcBef>
        <a:spcPts val="300"/>
      </a:spcBef>
      <a:spcAft>
        <a:spcPct val="0"/>
      </a:spcAft>
      <a:buClrTx/>
      <a:buFont typeface="Ericsson Hilda" panose="00000500000000000000" pitchFamily="2" charset="0"/>
      <a:buChar char="●"/>
      <a:defRPr sz="2000" kern="1000" spc="-30">
        <a:solidFill>
          <a:schemeClr val="tx1"/>
        </a:solidFill>
        <a:latin typeface="+mn-lt"/>
      </a:defRPr>
    </a:lvl4pPr>
    <a:lvl5pPr marL="903600" indent="-180000" algn="l" rtl="0" eaLnBrk="1" fontAlgn="base" hangingPunct="1">
      <a:spcBef>
        <a:spcPts val="300"/>
      </a:spcBef>
      <a:spcAft>
        <a:spcPct val="0"/>
      </a:spcAft>
      <a:buClrTx/>
      <a:buFont typeface="Ericsson Hilda" panose="00000500000000000000" pitchFamily="2" charset="0"/>
      <a:buChar char="●"/>
      <a:defRPr sz="2000" kern="1000" spc="-30">
        <a:solidFill>
          <a:schemeClr val="tx1"/>
        </a:solidFill>
        <a:latin typeface="+mn-lt"/>
      </a:defRPr>
    </a:lvl5pPr>
    <a:lvl6pPr marL="903600" indent="-180000" algn="l" rtl="0" eaLnBrk="1" fontAlgn="base" hangingPunct="1">
      <a:spcBef>
        <a:spcPts val="300"/>
      </a:spcBef>
      <a:spcAft>
        <a:spcPct val="0"/>
      </a:spcAft>
      <a:buClrTx/>
      <a:buFont typeface="Ericsson Hilda" panose="00000500000000000000" pitchFamily="2" charset="0"/>
      <a:buChar char="●"/>
      <a:defRPr sz="2000">
        <a:solidFill>
          <a:schemeClr val="tx1"/>
        </a:solidFill>
        <a:latin typeface="+mn-lt"/>
      </a:defRPr>
    </a:lvl6pPr>
    <a:lvl7pPr marL="903600" indent="-180000" algn="l" rtl="0" eaLnBrk="1" fontAlgn="base" hangingPunct="1">
      <a:spcBef>
        <a:spcPts val="300"/>
      </a:spcBef>
      <a:spcAft>
        <a:spcPct val="0"/>
      </a:spcAft>
      <a:buClrTx/>
      <a:buFont typeface="Ericsson Hilda" panose="00000500000000000000" pitchFamily="2" charset="0"/>
      <a:buChar char="●"/>
      <a:defRPr sz="2000">
        <a:solidFill>
          <a:schemeClr val="tx1"/>
        </a:solidFill>
        <a:latin typeface="+mn-lt"/>
      </a:defRPr>
    </a:lvl7pPr>
    <a:lvl8pPr marL="903600" indent="-180000" algn="l" rtl="0" eaLnBrk="1" fontAlgn="base" hangingPunct="1">
      <a:spcBef>
        <a:spcPts val="300"/>
      </a:spcBef>
      <a:spcAft>
        <a:spcPct val="0"/>
      </a:spcAft>
      <a:buClrTx/>
      <a:buFont typeface="Ericsson Hilda" panose="00000500000000000000" pitchFamily="2" charset="0"/>
      <a:buChar char="●"/>
      <a:defRPr sz="2000">
        <a:solidFill>
          <a:schemeClr val="tx1"/>
        </a:solidFill>
        <a:latin typeface="+mn-lt"/>
      </a:defRPr>
    </a:lvl8pPr>
    <a:lvl9pPr marL="903600" indent="-180000" algn="l" rtl="0" eaLnBrk="1" fontAlgn="base" hangingPunct="1">
      <a:spcBef>
        <a:spcPts val="300"/>
      </a:spcBef>
      <a:spcAft>
        <a:spcPct val="0"/>
      </a:spcAft>
      <a:buClrTx/>
      <a:buFont typeface="Ericsson Hilda" panose="00000500000000000000" pitchFamily="2" charset="0"/>
      <a:buChar char="●"/>
      <a:defRPr sz="2000">
        <a:solidFill>
          <a:schemeClr val="tx1"/>
        </a:solidFill>
        <a:latin typeface="+mn-l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2424"/>
    <a:srgbClr val="767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491F8D-D760-467D-AC03-57C4EEDF6134}" v="84" dt="2020-01-10T14:04:13.4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1" autoAdjust="0"/>
    <p:restoredTop sz="93284" autoAdjust="0"/>
  </p:normalViewPr>
  <p:slideViewPr>
    <p:cSldViewPr snapToGrid="0" snapToObjects="1" showGuides="1">
      <p:cViewPr varScale="1">
        <p:scale>
          <a:sx n="74" d="100"/>
          <a:sy n="74" d="100"/>
        </p:scale>
        <p:origin x="60" y="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customXml" Target="../customXml/item13.xml"/><Relationship Id="rId18" Type="http://schemas.openxmlformats.org/officeDocument/2006/relationships/slide" Target="slides/slide2.xml"/><Relationship Id="rId26" Type="http://schemas.openxmlformats.org/officeDocument/2006/relationships/font" Target="fonts/font1.fntdata"/><Relationship Id="rId3" Type="http://schemas.openxmlformats.org/officeDocument/2006/relationships/customXml" Target="../customXml/item3.xml"/><Relationship Id="rId21" Type="http://schemas.openxmlformats.org/officeDocument/2006/relationships/slide" Target="slides/slide5.xml"/><Relationship Id="rId34" Type="http://schemas.openxmlformats.org/officeDocument/2006/relationships/viewProps" Target="viewProps.xml"/><Relationship Id="rId7" Type="http://schemas.openxmlformats.org/officeDocument/2006/relationships/customXml" Target="../customXml/item7.xml"/><Relationship Id="rId12" Type="http://schemas.openxmlformats.org/officeDocument/2006/relationships/customXml" Target="../customXml/item12.xml"/><Relationship Id="rId17" Type="http://schemas.openxmlformats.org/officeDocument/2006/relationships/slide" Target="slides/slide1.xml"/><Relationship Id="rId25" Type="http://schemas.openxmlformats.org/officeDocument/2006/relationships/handoutMaster" Target="handoutMasters/handoutMaster1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1.xml"/><Relationship Id="rId20" Type="http://schemas.openxmlformats.org/officeDocument/2006/relationships/slide" Target="slides/slide4.xml"/><Relationship Id="rId29" Type="http://schemas.openxmlformats.org/officeDocument/2006/relationships/font" Target="fonts/font4.fntdata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7.fntdata"/><Relationship Id="rId37" Type="http://schemas.microsoft.com/office/2016/11/relationships/changesInfo" Target="changesInfos/changesInfo1.xml"/><Relationship Id="rId5" Type="http://schemas.openxmlformats.org/officeDocument/2006/relationships/customXml" Target="../customXml/item5.xml"/><Relationship Id="rId15" Type="http://schemas.openxmlformats.org/officeDocument/2006/relationships/customXml" Target="../customXml/item15.xml"/><Relationship Id="rId23" Type="http://schemas.openxmlformats.org/officeDocument/2006/relationships/slide" Target="slides/slide7.xml"/><Relationship Id="rId28" Type="http://schemas.openxmlformats.org/officeDocument/2006/relationships/font" Target="fonts/font3.fntdata"/><Relationship Id="rId36" Type="http://schemas.openxmlformats.org/officeDocument/2006/relationships/tableStyles" Target="tableStyles.xml"/><Relationship Id="rId10" Type="http://schemas.openxmlformats.org/officeDocument/2006/relationships/customXml" Target="../customXml/item10.xml"/><Relationship Id="rId19" Type="http://schemas.openxmlformats.org/officeDocument/2006/relationships/slide" Target="slides/slide3.xml"/><Relationship Id="rId31" Type="http://schemas.openxmlformats.org/officeDocument/2006/relationships/font" Target="fonts/font6.fntdata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customXml" Target="../customXml/item14.xml"/><Relationship Id="rId22" Type="http://schemas.openxmlformats.org/officeDocument/2006/relationships/slide" Target="slides/slide6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 Furuskär" userId="5c9f1a7d-b689-4c3c-9fb9-968669d3c21c" providerId="ADAL" clId="{7765E0E6-E566-4A34-A509-1F30C54C065B}"/>
    <pc:docChg chg="custSel addSld delSld modSld">
      <pc:chgData name="Anders Furuskär" userId="5c9f1a7d-b689-4c3c-9fb9-968669d3c21c" providerId="ADAL" clId="{7765E0E6-E566-4A34-A509-1F30C54C065B}" dt="2019-12-20T14:10:57.702" v="1281" actId="20577"/>
      <pc:docMkLst>
        <pc:docMk/>
      </pc:docMkLst>
      <pc:sldChg chg="modSp">
        <pc:chgData name="Anders Furuskär" userId="5c9f1a7d-b689-4c3c-9fb9-968669d3c21c" providerId="ADAL" clId="{7765E0E6-E566-4A34-A509-1F30C54C065B}" dt="2019-12-20T13:59:43.556" v="21" actId="5793"/>
        <pc:sldMkLst>
          <pc:docMk/>
          <pc:sldMk cId="3709959988" sldId="270"/>
        </pc:sldMkLst>
        <pc:spChg chg="mod">
          <ac:chgData name="Anders Furuskär" userId="5c9f1a7d-b689-4c3c-9fb9-968669d3c21c" providerId="ADAL" clId="{7765E0E6-E566-4A34-A509-1F30C54C065B}" dt="2019-12-20T13:59:43.556" v="21" actId="5793"/>
          <ac:spMkLst>
            <pc:docMk/>
            <pc:sldMk cId="3709959988" sldId="270"/>
            <ac:spMk id="5" creationId="{393A08AF-E8DD-44C5-A85C-B1192DD283A4}"/>
          </ac:spMkLst>
        </pc:spChg>
      </pc:sldChg>
      <pc:sldChg chg="modSp">
        <pc:chgData name="Anders Furuskär" userId="5c9f1a7d-b689-4c3c-9fb9-968669d3c21c" providerId="ADAL" clId="{7765E0E6-E566-4A34-A509-1F30C54C065B}" dt="2019-12-20T13:59:28.551" v="3" actId="20577"/>
        <pc:sldMkLst>
          <pc:docMk/>
          <pc:sldMk cId="2230748882" sldId="271"/>
        </pc:sldMkLst>
        <pc:spChg chg="mod">
          <ac:chgData name="Anders Furuskär" userId="5c9f1a7d-b689-4c3c-9fb9-968669d3c21c" providerId="ADAL" clId="{7765E0E6-E566-4A34-A509-1F30C54C065B}" dt="2019-12-20T13:59:28.551" v="3" actId="20577"/>
          <ac:spMkLst>
            <pc:docMk/>
            <pc:sldMk cId="2230748882" sldId="271"/>
            <ac:spMk id="3" creationId="{17D5CE7D-CCF0-44B0-843A-8D46859C44EE}"/>
          </ac:spMkLst>
        </pc:spChg>
      </pc:sldChg>
      <pc:sldChg chg="modSp">
        <pc:chgData name="Anders Furuskär" userId="5c9f1a7d-b689-4c3c-9fb9-968669d3c21c" providerId="ADAL" clId="{7765E0E6-E566-4A34-A509-1F30C54C065B}" dt="2019-12-20T13:59:50.161" v="25" actId="20577"/>
        <pc:sldMkLst>
          <pc:docMk/>
          <pc:sldMk cId="1326196502" sldId="273"/>
        </pc:sldMkLst>
        <pc:spChg chg="mod">
          <ac:chgData name="Anders Furuskär" userId="5c9f1a7d-b689-4c3c-9fb9-968669d3c21c" providerId="ADAL" clId="{7765E0E6-E566-4A34-A509-1F30C54C065B}" dt="2019-12-20T13:59:50.161" v="25" actId="20577"/>
          <ac:spMkLst>
            <pc:docMk/>
            <pc:sldMk cId="1326196502" sldId="273"/>
            <ac:spMk id="3" creationId="{17D5CE7D-CCF0-44B0-843A-8D46859C44EE}"/>
          </ac:spMkLst>
        </pc:spChg>
      </pc:sldChg>
      <pc:sldChg chg="modSp">
        <pc:chgData name="Anders Furuskär" userId="5c9f1a7d-b689-4c3c-9fb9-968669d3c21c" providerId="ADAL" clId="{7765E0E6-E566-4A34-A509-1F30C54C065B}" dt="2019-12-20T14:03:10.843" v="361" actId="20577"/>
        <pc:sldMkLst>
          <pc:docMk/>
          <pc:sldMk cId="2232092640" sldId="278"/>
        </pc:sldMkLst>
        <pc:spChg chg="mod">
          <ac:chgData name="Anders Furuskär" userId="5c9f1a7d-b689-4c3c-9fb9-968669d3c21c" providerId="ADAL" clId="{7765E0E6-E566-4A34-A509-1F30C54C065B}" dt="2019-12-20T14:03:10.843" v="361" actId="20577"/>
          <ac:spMkLst>
            <pc:docMk/>
            <pc:sldMk cId="2232092640" sldId="278"/>
            <ac:spMk id="9" creationId="{CF0B8360-8EFB-47B8-A060-8BACF6A1DE49}"/>
          </ac:spMkLst>
        </pc:spChg>
      </pc:sldChg>
      <pc:sldChg chg="modSp add">
        <pc:chgData name="Anders Furuskär" userId="5c9f1a7d-b689-4c3c-9fb9-968669d3c21c" providerId="ADAL" clId="{7765E0E6-E566-4A34-A509-1F30C54C065B}" dt="2019-12-20T14:05:41.845" v="676" actId="6549"/>
        <pc:sldMkLst>
          <pc:docMk/>
          <pc:sldMk cId="2687221949" sldId="279"/>
        </pc:sldMkLst>
        <pc:spChg chg="mod">
          <ac:chgData name="Anders Furuskär" userId="5c9f1a7d-b689-4c3c-9fb9-968669d3c21c" providerId="ADAL" clId="{7765E0E6-E566-4A34-A509-1F30C54C065B}" dt="2019-12-20T14:03:26.786" v="369" actId="20577"/>
          <ac:spMkLst>
            <pc:docMk/>
            <pc:sldMk cId="2687221949" sldId="279"/>
            <ac:spMk id="8" creationId="{F43A1B8E-DC95-4EE1-BC70-5E5AA4615922}"/>
          </ac:spMkLst>
        </pc:spChg>
        <pc:spChg chg="mod">
          <ac:chgData name="Anders Furuskär" userId="5c9f1a7d-b689-4c3c-9fb9-968669d3c21c" providerId="ADAL" clId="{7765E0E6-E566-4A34-A509-1F30C54C065B}" dt="2019-12-20T14:05:41.845" v="676" actId="6549"/>
          <ac:spMkLst>
            <pc:docMk/>
            <pc:sldMk cId="2687221949" sldId="279"/>
            <ac:spMk id="9" creationId="{CF0B8360-8EFB-47B8-A060-8BACF6A1DE49}"/>
          </ac:spMkLst>
        </pc:spChg>
      </pc:sldChg>
      <pc:sldChg chg="modSp add">
        <pc:chgData name="Anders Furuskär" userId="5c9f1a7d-b689-4c3c-9fb9-968669d3c21c" providerId="ADAL" clId="{7765E0E6-E566-4A34-A509-1F30C54C065B}" dt="2019-12-20T14:10:57.702" v="1281" actId="20577"/>
        <pc:sldMkLst>
          <pc:docMk/>
          <pc:sldMk cId="3161042709" sldId="280"/>
        </pc:sldMkLst>
        <pc:spChg chg="mod">
          <ac:chgData name="Anders Furuskär" userId="5c9f1a7d-b689-4c3c-9fb9-968669d3c21c" providerId="ADAL" clId="{7765E0E6-E566-4A34-A509-1F30C54C065B}" dt="2019-12-20T14:06:01.817" v="693" actId="20577"/>
          <ac:spMkLst>
            <pc:docMk/>
            <pc:sldMk cId="3161042709" sldId="280"/>
            <ac:spMk id="8" creationId="{F43A1B8E-DC95-4EE1-BC70-5E5AA4615922}"/>
          </ac:spMkLst>
        </pc:spChg>
        <pc:spChg chg="mod">
          <ac:chgData name="Anders Furuskär" userId="5c9f1a7d-b689-4c3c-9fb9-968669d3c21c" providerId="ADAL" clId="{7765E0E6-E566-4A34-A509-1F30C54C065B}" dt="2019-12-20T14:10:57.702" v="1281" actId="20577"/>
          <ac:spMkLst>
            <pc:docMk/>
            <pc:sldMk cId="3161042709" sldId="280"/>
            <ac:spMk id="9" creationId="{CF0B8360-8EFB-47B8-A060-8BACF6A1DE49}"/>
          </ac:spMkLst>
        </pc:spChg>
      </pc:sldChg>
    </pc:docChg>
  </pc:docChgLst>
  <pc:docChgLst>
    <pc:chgData name="Anders Furuskär" userId="5c9f1a7d-b689-4c3c-9fb9-968669d3c21c" providerId="ADAL" clId="{9F491F8D-D760-467D-AC03-57C4EEDF6134}"/>
    <pc:docChg chg="custSel addSld delSld modSld modMainMaster">
      <pc:chgData name="Anders Furuskär" userId="5c9f1a7d-b689-4c3c-9fb9-968669d3c21c" providerId="ADAL" clId="{9F491F8D-D760-467D-AC03-57C4EEDF6134}" dt="2020-01-10T14:04:13.479" v="545"/>
      <pc:docMkLst>
        <pc:docMk/>
      </pc:docMkLst>
      <pc:sldChg chg="modSp">
        <pc:chgData name="Anders Furuskär" userId="5c9f1a7d-b689-4c3c-9fb9-968669d3c21c" providerId="ADAL" clId="{9F491F8D-D760-467D-AC03-57C4EEDF6134}" dt="2020-01-10T14:04:13.057" v="209" actId="790"/>
        <pc:sldMkLst>
          <pc:docMk/>
          <pc:sldMk cId="1383928708" sldId="261"/>
        </pc:sldMkLst>
        <pc:spChg chg="mod">
          <ac:chgData name="Anders Furuskär" userId="5c9f1a7d-b689-4c3c-9fb9-968669d3c21c" providerId="ADAL" clId="{9F491F8D-D760-467D-AC03-57C4EEDF6134}" dt="2020-01-10T14:04:13.057" v="209" actId="790"/>
          <ac:spMkLst>
            <pc:docMk/>
            <pc:sldMk cId="1383928708" sldId="261"/>
            <ac:spMk id="4" creationId="{6FF69E04-8523-4965-90ED-73D4F9BAE271}"/>
          </ac:spMkLst>
        </pc:spChg>
      </pc:sldChg>
      <pc:sldChg chg="modSp">
        <pc:chgData name="Anders Furuskär" userId="5c9f1a7d-b689-4c3c-9fb9-968669d3c21c" providerId="ADAL" clId="{9F491F8D-D760-467D-AC03-57C4EEDF6134}" dt="2020-01-10T14:04:13.045" v="196" actId="790"/>
        <pc:sldMkLst>
          <pc:docMk/>
          <pc:sldMk cId="3709959988" sldId="270"/>
        </pc:sldMkLst>
        <pc:spChg chg="mod">
          <ac:chgData name="Anders Furuskär" userId="5c9f1a7d-b689-4c3c-9fb9-968669d3c21c" providerId="ADAL" clId="{9F491F8D-D760-467D-AC03-57C4EEDF6134}" dt="2020-01-10T14:04:13.043" v="195" actId="790"/>
          <ac:spMkLst>
            <pc:docMk/>
            <pc:sldMk cId="3709959988" sldId="270"/>
            <ac:spMk id="4" creationId="{EA7D4468-58D5-40D1-8182-8FDBCEF777E1}"/>
          </ac:spMkLst>
        </pc:spChg>
        <pc:spChg chg="mod">
          <ac:chgData name="Anders Furuskär" userId="5c9f1a7d-b689-4c3c-9fb9-968669d3c21c" providerId="ADAL" clId="{9F491F8D-D760-467D-AC03-57C4EEDF6134}" dt="2020-01-10T14:04:13.045" v="196" actId="790"/>
          <ac:spMkLst>
            <pc:docMk/>
            <pc:sldMk cId="3709959988" sldId="270"/>
            <ac:spMk id="5" creationId="{393A08AF-E8DD-44C5-A85C-B1192DD283A4}"/>
          </ac:spMkLst>
        </pc:spChg>
      </pc:sldChg>
      <pc:sldChg chg="modSp">
        <pc:chgData name="Anders Furuskär" userId="5c9f1a7d-b689-4c3c-9fb9-968669d3c21c" providerId="ADAL" clId="{9F491F8D-D760-467D-AC03-57C4EEDF6134}" dt="2020-01-10T14:04:13.043" v="194" actId="790"/>
        <pc:sldMkLst>
          <pc:docMk/>
          <pc:sldMk cId="2230748882" sldId="271"/>
        </pc:sldMkLst>
        <pc:spChg chg="mod">
          <ac:chgData name="Anders Furuskär" userId="5c9f1a7d-b689-4c3c-9fb9-968669d3c21c" providerId="ADAL" clId="{9F491F8D-D760-467D-AC03-57C4EEDF6134}" dt="2020-01-10T14:04:13.039" v="189" actId="790"/>
          <ac:spMkLst>
            <pc:docMk/>
            <pc:sldMk cId="2230748882" sldId="271"/>
            <ac:spMk id="2" creationId="{F54D311D-2157-4A35-9F56-0E8FE9FDD7BC}"/>
          </ac:spMkLst>
        </pc:spChg>
        <pc:spChg chg="mod">
          <ac:chgData name="Anders Furuskär" userId="5c9f1a7d-b689-4c3c-9fb9-968669d3c21c" providerId="ADAL" clId="{9F491F8D-D760-467D-AC03-57C4EEDF6134}" dt="2020-01-10T14:04:13.040" v="190" actId="790"/>
          <ac:spMkLst>
            <pc:docMk/>
            <pc:sldMk cId="2230748882" sldId="271"/>
            <ac:spMk id="3" creationId="{17D5CE7D-CCF0-44B0-843A-8D46859C44EE}"/>
          </ac:spMkLst>
        </pc:spChg>
        <pc:spChg chg="mod">
          <ac:chgData name="Anders Furuskär" userId="5c9f1a7d-b689-4c3c-9fb9-968669d3c21c" providerId="ADAL" clId="{9F491F8D-D760-467D-AC03-57C4EEDF6134}" dt="2020-01-10T14:04:13.041" v="191" actId="790"/>
          <ac:spMkLst>
            <pc:docMk/>
            <pc:sldMk cId="2230748882" sldId="271"/>
            <ac:spMk id="4" creationId="{6A927E07-3624-45B8-934B-C229726CA813}"/>
          </ac:spMkLst>
        </pc:spChg>
        <pc:spChg chg="mod">
          <ac:chgData name="Anders Furuskär" userId="5c9f1a7d-b689-4c3c-9fb9-968669d3c21c" providerId="ADAL" clId="{9F491F8D-D760-467D-AC03-57C4EEDF6134}" dt="2020-01-10T14:04:13.041" v="192" actId="790"/>
          <ac:spMkLst>
            <pc:docMk/>
            <pc:sldMk cId="2230748882" sldId="271"/>
            <ac:spMk id="5" creationId="{0D8DE8B4-7BAB-4C18-A0E5-01D3A11D374F}"/>
          </ac:spMkLst>
        </pc:spChg>
        <pc:spChg chg="mod">
          <ac:chgData name="Anders Furuskär" userId="5c9f1a7d-b689-4c3c-9fb9-968669d3c21c" providerId="ADAL" clId="{9F491F8D-D760-467D-AC03-57C4EEDF6134}" dt="2020-01-10T14:04:13.042" v="193" actId="790"/>
          <ac:spMkLst>
            <pc:docMk/>
            <pc:sldMk cId="2230748882" sldId="271"/>
            <ac:spMk id="6" creationId="{327EB691-17C6-4220-AA5E-2F3518AF8CC2}"/>
          </ac:spMkLst>
        </pc:spChg>
        <pc:spChg chg="mod">
          <ac:chgData name="Anders Furuskär" userId="5c9f1a7d-b689-4c3c-9fb9-968669d3c21c" providerId="ADAL" clId="{9F491F8D-D760-467D-AC03-57C4EEDF6134}" dt="2020-01-10T14:04:13.043" v="194" actId="790"/>
          <ac:spMkLst>
            <pc:docMk/>
            <pc:sldMk cId="2230748882" sldId="271"/>
            <ac:spMk id="7" creationId="{0BF70DC3-66C9-451C-917E-BA44956D1DBD}"/>
          </ac:spMkLst>
        </pc:spChg>
      </pc:sldChg>
      <pc:sldChg chg="modSp">
        <pc:chgData name="Anders Furuskär" userId="5c9f1a7d-b689-4c3c-9fb9-968669d3c21c" providerId="ADAL" clId="{9F491F8D-D760-467D-AC03-57C4EEDF6134}" dt="2020-01-10T14:04:13.049" v="202" actId="790"/>
        <pc:sldMkLst>
          <pc:docMk/>
          <pc:sldMk cId="1326196502" sldId="273"/>
        </pc:sldMkLst>
        <pc:spChg chg="mod">
          <ac:chgData name="Anders Furuskär" userId="5c9f1a7d-b689-4c3c-9fb9-968669d3c21c" providerId="ADAL" clId="{9F491F8D-D760-467D-AC03-57C4EEDF6134}" dt="2020-01-10T14:04:13.046" v="197" actId="790"/>
          <ac:spMkLst>
            <pc:docMk/>
            <pc:sldMk cId="1326196502" sldId="273"/>
            <ac:spMk id="2" creationId="{F54D311D-2157-4A35-9F56-0E8FE9FDD7BC}"/>
          </ac:spMkLst>
        </pc:spChg>
        <pc:spChg chg="mod">
          <ac:chgData name="Anders Furuskär" userId="5c9f1a7d-b689-4c3c-9fb9-968669d3c21c" providerId="ADAL" clId="{9F491F8D-D760-467D-AC03-57C4EEDF6134}" dt="2020-01-10T14:04:13.047" v="198" actId="790"/>
          <ac:spMkLst>
            <pc:docMk/>
            <pc:sldMk cId="1326196502" sldId="273"/>
            <ac:spMk id="3" creationId="{17D5CE7D-CCF0-44B0-843A-8D46859C44EE}"/>
          </ac:spMkLst>
        </pc:spChg>
        <pc:spChg chg="mod">
          <ac:chgData name="Anders Furuskär" userId="5c9f1a7d-b689-4c3c-9fb9-968669d3c21c" providerId="ADAL" clId="{9F491F8D-D760-467D-AC03-57C4EEDF6134}" dt="2020-01-10T14:04:13.047" v="199" actId="790"/>
          <ac:spMkLst>
            <pc:docMk/>
            <pc:sldMk cId="1326196502" sldId="273"/>
            <ac:spMk id="4" creationId="{6A927E07-3624-45B8-934B-C229726CA813}"/>
          </ac:spMkLst>
        </pc:spChg>
        <pc:spChg chg="mod">
          <ac:chgData name="Anders Furuskär" userId="5c9f1a7d-b689-4c3c-9fb9-968669d3c21c" providerId="ADAL" clId="{9F491F8D-D760-467D-AC03-57C4EEDF6134}" dt="2020-01-10T14:04:13.048" v="200" actId="790"/>
          <ac:spMkLst>
            <pc:docMk/>
            <pc:sldMk cId="1326196502" sldId="273"/>
            <ac:spMk id="5" creationId="{0D8DE8B4-7BAB-4C18-A0E5-01D3A11D374F}"/>
          </ac:spMkLst>
        </pc:spChg>
        <pc:spChg chg="mod">
          <ac:chgData name="Anders Furuskär" userId="5c9f1a7d-b689-4c3c-9fb9-968669d3c21c" providerId="ADAL" clId="{9F491F8D-D760-467D-AC03-57C4EEDF6134}" dt="2020-01-10T14:04:13.049" v="201" actId="790"/>
          <ac:spMkLst>
            <pc:docMk/>
            <pc:sldMk cId="1326196502" sldId="273"/>
            <ac:spMk id="6" creationId="{327EB691-17C6-4220-AA5E-2F3518AF8CC2}"/>
          </ac:spMkLst>
        </pc:spChg>
        <pc:spChg chg="mod">
          <ac:chgData name="Anders Furuskär" userId="5c9f1a7d-b689-4c3c-9fb9-968669d3c21c" providerId="ADAL" clId="{9F491F8D-D760-467D-AC03-57C4EEDF6134}" dt="2020-01-10T14:04:13.049" v="202" actId="790"/>
          <ac:spMkLst>
            <pc:docMk/>
            <pc:sldMk cId="1326196502" sldId="273"/>
            <ac:spMk id="7" creationId="{0BF70DC3-66C9-451C-917E-BA44956D1DBD}"/>
          </ac:spMkLst>
        </pc:spChg>
      </pc:sldChg>
      <pc:sldChg chg="modSp">
        <pc:chgData name="Anders Furuskär" userId="5c9f1a7d-b689-4c3c-9fb9-968669d3c21c" providerId="ADAL" clId="{9F491F8D-D760-467D-AC03-57C4EEDF6134}" dt="2020-01-10T14:04:13.052" v="204" actId="790"/>
        <pc:sldMkLst>
          <pc:docMk/>
          <pc:sldMk cId="2232092640" sldId="278"/>
        </pc:sldMkLst>
        <pc:spChg chg="mod">
          <ac:chgData name="Anders Furuskär" userId="5c9f1a7d-b689-4c3c-9fb9-968669d3c21c" providerId="ADAL" clId="{9F491F8D-D760-467D-AC03-57C4EEDF6134}" dt="2020-01-10T14:04:13.050" v="203" actId="790"/>
          <ac:spMkLst>
            <pc:docMk/>
            <pc:sldMk cId="2232092640" sldId="278"/>
            <ac:spMk id="8" creationId="{F43A1B8E-DC95-4EE1-BC70-5E5AA4615922}"/>
          </ac:spMkLst>
        </pc:spChg>
        <pc:spChg chg="mod">
          <ac:chgData name="Anders Furuskär" userId="5c9f1a7d-b689-4c3c-9fb9-968669d3c21c" providerId="ADAL" clId="{9F491F8D-D760-467D-AC03-57C4EEDF6134}" dt="2020-01-10T14:04:13.052" v="204" actId="790"/>
          <ac:spMkLst>
            <pc:docMk/>
            <pc:sldMk cId="2232092640" sldId="278"/>
            <ac:spMk id="9" creationId="{CF0B8360-8EFB-47B8-A060-8BACF6A1DE49}"/>
          </ac:spMkLst>
        </pc:spChg>
      </pc:sldChg>
      <pc:sldChg chg="modSp">
        <pc:chgData name="Anders Furuskär" userId="5c9f1a7d-b689-4c3c-9fb9-968669d3c21c" providerId="ADAL" clId="{9F491F8D-D760-467D-AC03-57C4EEDF6134}" dt="2020-01-10T14:04:13.054" v="206" actId="790"/>
        <pc:sldMkLst>
          <pc:docMk/>
          <pc:sldMk cId="2687221949" sldId="279"/>
        </pc:sldMkLst>
        <pc:spChg chg="mod">
          <ac:chgData name="Anders Furuskär" userId="5c9f1a7d-b689-4c3c-9fb9-968669d3c21c" providerId="ADAL" clId="{9F491F8D-D760-467D-AC03-57C4EEDF6134}" dt="2020-01-10T14:04:13.052" v="205" actId="790"/>
          <ac:spMkLst>
            <pc:docMk/>
            <pc:sldMk cId="2687221949" sldId="279"/>
            <ac:spMk id="8" creationId="{F43A1B8E-DC95-4EE1-BC70-5E5AA4615922}"/>
          </ac:spMkLst>
        </pc:spChg>
        <pc:spChg chg="mod">
          <ac:chgData name="Anders Furuskär" userId="5c9f1a7d-b689-4c3c-9fb9-968669d3c21c" providerId="ADAL" clId="{9F491F8D-D760-467D-AC03-57C4EEDF6134}" dt="2020-01-10T14:04:13.054" v="206" actId="790"/>
          <ac:spMkLst>
            <pc:docMk/>
            <pc:sldMk cId="2687221949" sldId="279"/>
            <ac:spMk id="9" creationId="{CF0B8360-8EFB-47B8-A060-8BACF6A1DE49}"/>
          </ac:spMkLst>
        </pc:spChg>
      </pc:sldChg>
      <pc:sldChg chg="modSp">
        <pc:chgData name="Anders Furuskär" userId="5c9f1a7d-b689-4c3c-9fb9-968669d3c21c" providerId="ADAL" clId="{9F491F8D-D760-467D-AC03-57C4EEDF6134}" dt="2020-01-10T14:04:13.057" v="208" actId="790"/>
        <pc:sldMkLst>
          <pc:docMk/>
          <pc:sldMk cId="3161042709" sldId="280"/>
        </pc:sldMkLst>
        <pc:spChg chg="mod">
          <ac:chgData name="Anders Furuskär" userId="5c9f1a7d-b689-4c3c-9fb9-968669d3c21c" providerId="ADAL" clId="{9F491F8D-D760-467D-AC03-57C4EEDF6134}" dt="2020-01-10T14:04:13.055" v="207" actId="790"/>
          <ac:spMkLst>
            <pc:docMk/>
            <pc:sldMk cId="3161042709" sldId="280"/>
            <ac:spMk id="8" creationId="{F43A1B8E-DC95-4EE1-BC70-5E5AA4615922}"/>
          </ac:spMkLst>
        </pc:spChg>
        <pc:spChg chg="mod">
          <ac:chgData name="Anders Furuskär" userId="5c9f1a7d-b689-4c3c-9fb9-968669d3c21c" providerId="ADAL" clId="{9F491F8D-D760-467D-AC03-57C4EEDF6134}" dt="2020-01-10T14:04:13.057" v="208" actId="790"/>
          <ac:spMkLst>
            <pc:docMk/>
            <pc:sldMk cId="3161042709" sldId="280"/>
            <ac:spMk id="9" creationId="{CF0B8360-8EFB-47B8-A060-8BACF6A1DE49}"/>
          </ac:spMkLst>
        </pc:spChg>
      </pc:sldChg>
      <pc:sldChg chg="modSp add del">
        <pc:chgData name="Anders Furuskär" userId="5c9f1a7d-b689-4c3c-9fb9-968669d3c21c" providerId="ADAL" clId="{9F491F8D-D760-467D-AC03-57C4EEDF6134}" dt="2020-01-10T14:03:01.101" v="188" actId="2696"/>
        <pc:sldMkLst>
          <pc:docMk/>
          <pc:sldMk cId="4179071061" sldId="281"/>
        </pc:sldMkLst>
        <pc:spChg chg="mod">
          <ac:chgData name="Anders Furuskär" userId="5c9f1a7d-b689-4c3c-9fb9-968669d3c21c" providerId="ADAL" clId="{9F491F8D-D760-467D-AC03-57C4EEDF6134}" dt="2020-01-10T14:02:46.394" v="187" actId="20577"/>
          <ac:spMkLst>
            <pc:docMk/>
            <pc:sldMk cId="4179071061" sldId="281"/>
            <ac:spMk id="2" creationId="{1D722B57-A3EA-420C-B733-681FBBABB46F}"/>
          </ac:spMkLst>
        </pc:spChg>
      </pc:sldChg>
      <pc:sldMasterChg chg="modSp modSldLayout">
        <pc:chgData name="Anders Furuskär" userId="5c9f1a7d-b689-4c3c-9fb9-968669d3c21c" providerId="ADAL" clId="{9F491F8D-D760-467D-AC03-57C4EEDF6134}" dt="2020-01-10T14:04:13.479" v="545"/>
        <pc:sldMasterMkLst>
          <pc:docMk/>
          <pc:sldMasterMk cId="2523064765" sldId="2147483660"/>
        </pc:sldMasterMkLst>
        <pc:spChg chg="mod">
          <ac:chgData name="Anders Furuskär" userId="5c9f1a7d-b689-4c3c-9fb9-968669d3c21c" providerId="ADAL" clId="{9F491F8D-D760-467D-AC03-57C4EEDF6134}" dt="2020-01-10T14:04:13.305" v="422" actId="790"/>
          <ac:spMkLst>
            <pc:docMk/>
            <pc:sldMasterMk cId="2523064765" sldId="2147483660"/>
            <ac:spMk id="8" creationId="{483145CE-A2DE-4236-A4F9-8AE088671CA5}"/>
          </ac:spMkLst>
        </pc:spChg>
        <pc:spChg chg="mod">
          <ac:chgData name="Anders Furuskär" userId="5c9f1a7d-b689-4c3c-9fb9-968669d3c21c" providerId="ADAL" clId="{9F491F8D-D760-467D-AC03-57C4EEDF6134}" dt="2020-01-10T14:04:13.303" v="421" actId="790"/>
          <ac:spMkLst>
            <pc:docMk/>
            <pc:sldMasterMk cId="2523064765" sldId="2147483660"/>
            <ac:spMk id="21506" creationId="{00000000-0000-0000-0000-000000000000}"/>
          </ac:spMkLst>
        </pc:spChg>
        <pc:sldLayoutChg chg="modSp">
          <pc:chgData name="Anders Furuskär" userId="5c9f1a7d-b689-4c3c-9fb9-968669d3c21c" providerId="ADAL" clId="{9F491F8D-D760-467D-AC03-57C4EEDF6134}" dt="2020-01-10T14:04:13.331" v="425"/>
          <pc:sldLayoutMkLst>
            <pc:docMk/>
            <pc:sldMasterMk cId="2523064765" sldId="2147483660"/>
            <pc:sldLayoutMk cId="1374575616" sldId="2147483661"/>
          </pc:sldLayoutMkLst>
          <pc:spChg chg="mod">
            <ac:chgData name="Anders Furuskär" userId="5c9f1a7d-b689-4c3c-9fb9-968669d3c21c" providerId="ADAL" clId="{9F491F8D-D760-467D-AC03-57C4EEDF6134}" dt="2020-01-10T14:04:13.061" v="213" actId="790"/>
            <ac:spMkLst>
              <pc:docMk/>
              <pc:sldMasterMk cId="2523064765" sldId="2147483660"/>
              <pc:sldLayoutMk cId="1374575616" sldId="2147483661"/>
              <ac:spMk id="3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331" v="425"/>
            <ac:spMkLst>
              <pc:docMk/>
              <pc:sldMasterMk cId="2523064765" sldId="2147483660"/>
              <pc:sldLayoutMk cId="1374575616" sldId="2147483661"/>
              <ac:spMk id="9" creationId="{72C1EE1F-EF94-4EBA-A010-8BC3D2F38C39}"/>
            </ac:spMkLst>
          </pc:spChg>
          <pc:spChg chg="mod">
            <ac:chgData name="Anders Furuskär" userId="5c9f1a7d-b689-4c3c-9fb9-968669d3c21c" providerId="ADAL" clId="{9F491F8D-D760-467D-AC03-57C4EEDF6134}" dt="2020-01-10T14:04:13.078" v="217" actId="790"/>
            <ac:spMkLst>
              <pc:docMk/>
              <pc:sldMasterMk cId="2523064765" sldId="2147483660"/>
              <pc:sldLayoutMk cId="1374575616" sldId="2147483661"/>
              <ac:spMk id="10" creationId="{D76AC379-37ED-447F-84CF-99B2FA694549}"/>
            </ac:spMkLst>
          </pc:spChg>
          <pc:spChg chg="mod">
            <ac:chgData name="Anders Furuskär" userId="5c9f1a7d-b689-4c3c-9fb9-968669d3c21c" providerId="ADAL" clId="{9F491F8D-D760-467D-AC03-57C4EEDF6134}" dt="2020-01-10T14:04:13.058" v="210" actId="790"/>
            <ac:spMkLst>
              <pc:docMk/>
              <pc:sldMasterMk cId="2523064765" sldId="2147483660"/>
              <pc:sldLayoutMk cId="1374575616" sldId="2147483661"/>
              <ac:spMk id="11" creationId="{36D1288D-6C72-4971-B895-27E90722A109}"/>
            </ac:spMkLst>
          </pc:spChg>
          <pc:spChg chg="mod">
            <ac:chgData name="Anders Furuskär" userId="5c9f1a7d-b689-4c3c-9fb9-968669d3c21c" providerId="ADAL" clId="{9F491F8D-D760-467D-AC03-57C4EEDF6134}" dt="2020-01-10T14:04:13.061" v="214" actId="790"/>
            <ac:spMkLst>
              <pc:docMk/>
              <pc:sldMasterMk cId="2523064765" sldId="2147483660"/>
              <pc:sldLayoutMk cId="1374575616" sldId="2147483661"/>
              <ac:spMk id="12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062" v="215" actId="790"/>
            <ac:spMkLst>
              <pc:docMk/>
              <pc:sldMasterMk cId="2523064765" sldId="2147483660"/>
              <pc:sldLayoutMk cId="1374575616" sldId="2147483661"/>
              <ac:spMk id="15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060" v="212" actId="790"/>
            <ac:spMkLst>
              <pc:docMk/>
              <pc:sldMasterMk cId="2523064765" sldId="2147483660"/>
              <pc:sldLayoutMk cId="1374575616" sldId="2147483661"/>
              <ac:spMk id="22530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059" v="211" actId="790"/>
            <ac:spMkLst>
              <pc:docMk/>
              <pc:sldMasterMk cId="2523064765" sldId="2147483660"/>
              <pc:sldLayoutMk cId="1374575616" sldId="2147483661"/>
              <ac:spMk id="22531" creationId="{00000000-0000-0000-0000-000000000000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39" v="431"/>
          <pc:sldLayoutMkLst>
            <pc:docMk/>
            <pc:sldMasterMk cId="2523064765" sldId="2147483660"/>
            <pc:sldLayoutMk cId="1085322578" sldId="2147483662"/>
          </pc:sldLayoutMkLst>
          <pc:spChg chg="mod">
            <ac:chgData name="Anders Furuskär" userId="5c9f1a7d-b689-4c3c-9fb9-968669d3c21c" providerId="ADAL" clId="{9F491F8D-D760-467D-AC03-57C4EEDF6134}" dt="2020-01-10T14:04:13.085" v="226" actId="790"/>
            <ac:spMkLst>
              <pc:docMk/>
              <pc:sldMasterMk cId="2523064765" sldId="2147483660"/>
              <pc:sldLayoutMk cId="1085322578" sldId="2147483662"/>
              <ac:spMk id="6" creationId="{0B84C4A2-9E83-4451-8F6C-F4FA7B70C700}"/>
            </ac:spMkLst>
          </pc:spChg>
          <pc:spChg chg="mod">
            <ac:chgData name="Anders Furuskär" userId="5c9f1a7d-b689-4c3c-9fb9-968669d3c21c" providerId="ADAL" clId="{9F491F8D-D760-467D-AC03-57C4EEDF6134}" dt="2020-01-10T14:04:13.339" v="431"/>
            <ac:spMkLst>
              <pc:docMk/>
              <pc:sldMasterMk cId="2523064765" sldId="2147483660"/>
              <pc:sldLayoutMk cId="1085322578" sldId="2147483662"/>
              <ac:spMk id="7" creationId="{3AD885ED-EA58-419A-BC0B-F06CF9659422}"/>
            </ac:spMkLst>
          </pc:spChg>
          <pc:spChg chg="mod">
            <ac:chgData name="Anders Furuskär" userId="5c9f1a7d-b689-4c3c-9fb9-968669d3c21c" providerId="ADAL" clId="{9F491F8D-D760-467D-AC03-57C4EEDF6134}" dt="2020-01-10T14:04:13.086" v="227" actId="790"/>
            <ac:spMkLst>
              <pc:docMk/>
              <pc:sldMasterMk cId="2523064765" sldId="2147483660"/>
              <pc:sldLayoutMk cId="1085322578" sldId="2147483662"/>
              <ac:spMk id="9" creationId="{696C7C8F-5086-466A-8108-2FE0A8663D59}"/>
            </ac:spMkLst>
          </pc:spChg>
          <pc:spChg chg="mod">
            <ac:chgData name="Anders Furuskär" userId="5c9f1a7d-b689-4c3c-9fb9-968669d3c21c" providerId="ADAL" clId="{9F491F8D-D760-467D-AC03-57C4EEDF6134}" dt="2020-01-10T14:04:13.087" v="228" actId="790"/>
            <ac:spMkLst>
              <pc:docMk/>
              <pc:sldMasterMk cId="2523064765" sldId="2147483660"/>
              <pc:sldLayoutMk cId="1085322578" sldId="2147483662"/>
              <ac:spMk id="10" creationId="{ED5DEA0B-CF0D-4EE6-B6A8-90BAF3DE8AF1}"/>
            </ac:spMkLst>
          </pc:spChg>
          <pc:spChg chg="mod">
            <ac:chgData name="Anders Furuskär" userId="5c9f1a7d-b689-4c3c-9fb9-968669d3c21c" providerId="ADAL" clId="{9F491F8D-D760-467D-AC03-57C4EEDF6134}" dt="2020-01-10T14:04:13.089" v="230" actId="790"/>
            <ac:spMkLst>
              <pc:docMk/>
              <pc:sldMasterMk cId="2523064765" sldId="2147483660"/>
              <pc:sldLayoutMk cId="1085322578" sldId="2147483662"/>
              <ac:spMk id="13" creationId="{417661C0-2F80-41FC-8827-508BB33F9230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42" v="434"/>
          <pc:sldLayoutMkLst>
            <pc:docMk/>
            <pc:sldMasterMk cId="2523064765" sldId="2147483660"/>
            <pc:sldLayoutMk cId="2064663325" sldId="2147483664"/>
          </pc:sldLayoutMkLst>
          <pc:spChg chg="mod">
            <ac:chgData name="Anders Furuskär" userId="5c9f1a7d-b689-4c3c-9fb9-968669d3c21c" providerId="ADAL" clId="{9F491F8D-D760-467D-AC03-57C4EEDF6134}" dt="2020-01-10T14:04:13.342" v="434"/>
            <ac:spMkLst>
              <pc:docMk/>
              <pc:sldMasterMk cId="2523064765" sldId="2147483660"/>
              <pc:sldLayoutMk cId="2064663325" sldId="2147483664"/>
              <ac:spMk id="8" creationId="{866A1512-27D5-4CA8-94C5-10E56C30705D}"/>
            </ac:spMkLst>
          </pc:spChg>
          <pc:spChg chg="mod">
            <ac:chgData name="Anders Furuskär" userId="5c9f1a7d-b689-4c3c-9fb9-968669d3c21c" providerId="ADAL" clId="{9F491F8D-D760-467D-AC03-57C4EEDF6134}" dt="2020-01-10T14:04:13.091" v="232" actId="790"/>
            <ac:spMkLst>
              <pc:docMk/>
              <pc:sldMasterMk cId="2523064765" sldId="2147483660"/>
              <pc:sldLayoutMk cId="2064663325" sldId="2147483664"/>
              <ac:spMk id="9" creationId="{696C7C8F-5086-466A-8108-2FE0A8663D59}"/>
            </ac:spMkLst>
          </pc:spChg>
          <pc:spChg chg="mod">
            <ac:chgData name="Anders Furuskär" userId="5c9f1a7d-b689-4c3c-9fb9-968669d3c21c" providerId="ADAL" clId="{9F491F8D-D760-467D-AC03-57C4EEDF6134}" dt="2020-01-10T14:04:13.092" v="233" actId="790"/>
            <ac:spMkLst>
              <pc:docMk/>
              <pc:sldMasterMk cId="2523064765" sldId="2147483660"/>
              <pc:sldLayoutMk cId="2064663325" sldId="2147483664"/>
              <ac:spMk id="10" creationId="{ED5DEA0B-CF0D-4EE6-B6A8-90BAF3DE8AF1}"/>
            </ac:spMkLst>
          </pc:spChg>
          <pc:spChg chg="mod">
            <ac:chgData name="Anders Furuskär" userId="5c9f1a7d-b689-4c3c-9fb9-968669d3c21c" providerId="ADAL" clId="{9F491F8D-D760-467D-AC03-57C4EEDF6134}" dt="2020-01-10T14:04:13.094" v="235" actId="790"/>
            <ac:spMkLst>
              <pc:docMk/>
              <pc:sldMasterMk cId="2523064765" sldId="2147483660"/>
              <pc:sldLayoutMk cId="2064663325" sldId="2147483664"/>
              <ac:spMk id="11" creationId="{30276571-778A-43C8-820D-4E055433343F}"/>
            </ac:spMkLst>
          </pc:spChg>
          <pc:spChg chg="mod">
            <ac:chgData name="Anders Furuskär" userId="5c9f1a7d-b689-4c3c-9fb9-968669d3c21c" providerId="ADAL" clId="{9F491F8D-D760-467D-AC03-57C4EEDF6134}" dt="2020-01-10T14:04:13.090" v="231" actId="790"/>
            <ac:spMkLst>
              <pc:docMk/>
              <pc:sldMasterMk cId="2523064765" sldId="2147483660"/>
              <pc:sldLayoutMk cId="2064663325" sldId="2147483664"/>
              <ac:spMk id="13" creationId="{368FADF5-0F2E-41A5-9C74-2E60F7AC8939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46" v="437"/>
          <pc:sldLayoutMkLst>
            <pc:docMk/>
            <pc:sldMasterMk cId="2523064765" sldId="2147483660"/>
            <pc:sldLayoutMk cId="2108219646" sldId="2147483665"/>
          </pc:sldLayoutMkLst>
          <pc:spChg chg="mod">
            <ac:chgData name="Anders Furuskär" userId="5c9f1a7d-b689-4c3c-9fb9-968669d3c21c" providerId="ADAL" clId="{9F491F8D-D760-467D-AC03-57C4EEDF6134}" dt="2020-01-10T14:04:13.095" v="236" actId="790"/>
            <ac:spMkLst>
              <pc:docMk/>
              <pc:sldMasterMk cId="2523064765" sldId="2147483660"/>
              <pc:sldLayoutMk cId="2108219646" sldId="2147483665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346" v="437"/>
            <ac:spMkLst>
              <pc:docMk/>
              <pc:sldMasterMk cId="2523064765" sldId="2147483660"/>
              <pc:sldLayoutMk cId="2108219646" sldId="2147483665"/>
              <ac:spMk id="7" creationId="{F4D3A834-11EE-4BDF-A704-0BF0873EFBA3}"/>
            </ac:spMkLst>
          </pc:spChg>
          <pc:spChg chg="mod">
            <ac:chgData name="Anders Furuskär" userId="5c9f1a7d-b689-4c3c-9fb9-968669d3c21c" providerId="ADAL" clId="{9F491F8D-D760-467D-AC03-57C4EEDF6134}" dt="2020-01-10T14:04:13.098" v="240" actId="790"/>
            <ac:spMkLst>
              <pc:docMk/>
              <pc:sldMasterMk cId="2523064765" sldId="2147483660"/>
              <pc:sldLayoutMk cId="2108219646" sldId="2147483665"/>
              <ac:spMk id="8" creationId="{B0BFCB65-C4A0-4777-AB6F-CDDDEBA7BAEE}"/>
            </ac:spMkLst>
          </pc:spChg>
          <pc:spChg chg="mod">
            <ac:chgData name="Anders Furuskär" userId="5c9f1a7d-b689-4c3c-9fb9-968669d3c21c" providerId="ADAL" clId="{9F491F8D-D760-467D-AC03-57C4EEDF6134}" dt="2020-01-10T14:04:13.096" v="237" actId="790"/>
            <ac:spMkLst>
              <pc:docMk/>
              <pc:sldMasterMk cId="2523064765" sldId="2147483660"/>
              <pc:sldLayoutMk cId="2108219646" sldId="2147483665"/>
              <ac:spMk id="11" creationId="{48FE7FF9-3930-4C4A-8BC6-EB9A286812D4}"/>
            </ac:spMkLst>
          </pc:spChg>
          <pc:spChg chg="mod">
            <ac:chgData name="Anders Furuskär" userId="5c9f1a7d-b689-4c3c-9fb9-968669d3c21c" providerId="ADAL" clId="{9F491F8D-D760-467D-AC03-57C4EEDF6134}" dt="2020-01-10T14:04:13.096" v="238" actId="790"/>
            <ac:spMkLst>
              <pc:docMk/>
              <pc:sldMasterMk cId="2523064765" sldId="2147483660"/>
              <pc:sldLayoutMk cId="2108219646" sldId="2147483665"/>
              <ac:spMk id="12" creationId="{A60848B0-180A-4C02-A8B3-E172AF538B61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50" v="440"/>
          <pc:sldLayoutMkLst>
            <pc:docMk/>
            <pc:sldMasterMk cId="2523064765" sldId="2147483660"/>
            <pc:sldLayoutMk cId="299406540" sldId="2147483666"/>
          </pc:sldLayoutMkLst>
          <pc:spChg chg="mod">
            <ac:chgData name="Anders Furuskär" userId="5c9f1a7d-b689-4c3c-9fb9-968669d3c21c" providerId="ADAL" clId="{9F491F8D-D760-467D-AC03-57C4EEDF6134}" dt="2020-01-10T14:04:13.098" v="241"/>
            <ac:spMkLst>
              <pc:docMk/>
              <pc:sldMasterMk cId="2523064765" sldId="2147483660"/>
              <pc:sldLayoutMk cId="299406540" sldId="2147483666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350" v="440"/>
            <ac:spMkLst>
              <pc:docMk/>
              <pc:sldMasterMk cId="2523064765" sldId="2147483660"/>
              <pc:sldLayoutMk cId="299406540" sldId="2147483666"/>
              <ac:spMk id="7" creationId="{A51D0608-0A57-43BF-AD18-8DFD8B5D249B}"/>
            </ac:spMkLst>
          </pc:spChg>
          <pc:spChg chg="mod">
            <ac:chgData name="Anders Furuskär" userId="5c9f1a7d-b689-4c3c-9fb9-968669d3c21c" providerId="ADAL" clId="{9F491F8D-D760-467D-AC03-57C4EEDF6134}" dt="2020-01-10T14:04:13.102" v="245" actId="790"/>
            <ac:spMkLst>
              <pc:docMk/>
              <pc:sldMasterMk cId="2523064765" sldId="2147483660"/>
              <pc:sldLayoutMk cId="299406540" sldId="2147483666"/>
              <ac:spMk id="8" creationId="{E1090122-906E-44AF-A054-14B12CB245F6}"/>
            </ac:spMkLst>
          </pc:spChg>
          <pc:spChg chg="mod">
            <ac:chgData name="Anders Furuskär" userId="5c9f1a7d-b689-4c3c-9fb9-968669d3c21c" providerId="ADAL" clId="{9F491F8D-D760-467D-AC03-57C4EEDF6134}" dt="2020-01-10T14:04:13.099" v="242" actId="790"/>
            <ac:spMkLst>
              <pc:docMk/>
              <pc:sldMasterMk cId="2523064765" sldId="2147483660"/>
              <pc:sldLayoutMk cId="299406540" sldId="2147483666"/>
              <ac:spMk id="10" creationId="{4F3FE80A-6B53-492B-8FC1-A575806A0D00}"/>
            </ac:spMkLst>
          </pc:spChg>
          <pc:spChg chg="mod">
            <ac:chgData name="Anders Furuskär" userId="5c9f1a7d-b689-4c3c-9fb9-968669d3c21c" providerId="ADAL" clId="{9F491F8D-D760-467D-AC03-57C4EEDF6134}" dt="2020-01-10T14:04:13.100" v="243" actId="790"/>
            <ac:spMkLst>
              <pc:docMk/>
              <pc:sldMasterMk cId="2523064765" sldId="2147483660"/>
              <pc:sldLayoutMk cId="299406540" sldId="2147483666"/>
              <ac:spMk id="11" creationId="{3AECA499-20B0-4F79-85A2-1C9D1BFBB0C0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54" v="443"/>
          <pc:sldLayoutMkLst>
            <pc:docMk/>
            <pc:sldMasterMk cId="2523064765" sldId="2147483660"/>
            <pc:sldLayoutMk cId="3450366910" sldId="2147483667"/>
          </pc:sldLayoutMkLst>
          <pc:spChg chg="mod">
            <ac:chgData name="Anders Furuskär" userId="5c9f1a7d-b689-4c3c-9fb9-968669d3c21c" providerId="ADAL" clId="{9F491F8D-D760-467D-AC03-57C4EEDF6134}" dt="2020-01-10T14:04:13.103" v="246" actId="790"/>
            <ac:spMkLst>
              <pc:docMk/>
              <pc:sldMasterMk cId="2523064765" sldId="2147483660"/>
              <pc:sldLayoutMk cId="3450366910" sldId="2147483667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354" v="443"/>
            <ac:spMkLst>
              <pc:docMk/>
              <pc:sldMasterMk cId="2523064765" sldId="2147483660"/>
              <pc:sldLayoutMk cId="3450366910" sldId="2147483667"/>
              <ac:spMk id="7" creationId="{89A384A6-2ED7-4C73-9166-564C827C9CC4}"/>
            </ac:spMkLst>
          </pc:spChg>
          <pc:spChg chg="mod">
            <ac:chgData name="Anders Furuskär" userId="5c9f1a7d-b689-4c3c-9fb9-968669d3c21c" providerId="ADAL" clId="{9F491F8D-D760-467D-AC03-57C4EEDF6134}" dt="2020-01-10T14:04:13.106" v="250" actId="790"/>
            <ac:spMkLst>
              <pc:docMk/>
              <pc:sldMasterMk cId="2523064765" sldId="2147483660"/>
              <pc:sldLayoutMk cId="3450366910" sldId="2147483667"/>
              <ac:spMk id="8" creationId="{82C84FC9-A121-42A0-B02B-2C2E8358C2B7}"/>
            </ac:spMkLst>
          </pc:spChg>
          <pc:spChg chg="mod">
            <ac:chgData name="Anders Furuskär" userId="5c9f1a7d-b689-4c3c-9fb9-968669d3c21c" providerId="ADAL" clId="{9F491F8D-D760-467D-AC03-57C4EEDF6134}" dt="2020-01-10T14:04:13.104" v="247" actId="790"/>
            <ac:spMkLst>
              <pc:docMk/>
              <pc:sldMasterMk cId="2523064765" sldId="2147483660"/>
              <pc:sldLayoutMk cId="3450366910" sldId="2147483667"/>
              <ac:spMk id="10" creationId="{6AB007D5-DA18-4842-9C2D-8C72512602C0}"/>
            </ac:spMkLst>
          </pc:spChg>
          <pc:spChg chg="mod">
            <ac:chgData name="Anders Furuskär" userId="5c9f1a7d-b689-4c3c-9fb9-968669d3c21c" providerId="ADAL" clId="{9F491F8D-D760-467D-AC03-57C4EEDF6134}" dt="2020-01-10T14:04:13.105" v="248" actId="790"/>
            <ac:spMkLst>
              <pc:docMk/>
              <pc:sldMasterMk cId="2523064765" sldId="2147483660"/>
              <pc:sldLayoutMk cId="3450366910" sldId="2147483667"/>
              <ac:spMk id="11" creationId="{0D3699C9-F9CA-4781-89C3-F0A901D1F1AF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57" v="446"/>
          <pc:sldLayoutMkLst>
            <pc:docMk/>
            <pc:sldMasterMk cId="2523064765" sldId="2147483660"/>
            <pc:sldLayoutMk cId="3593654033" sldId="2147483668"/>
          </pc:sldLayoutMkLst>
          <pc:spChg chg="mod">
            <ac:chgData name="Anders Furuskär" userId="5c9f1a7d-b689-4c3c-9fb9-968669d3c21c" providerId="ADAL" clId="{9F491F8D-D760-467D-AC03-57C4EEDF6134}" dt="2020-01-10T14:04:13.107" v="251" actId="790"/>
            <ac:spMkLst>
              <pc:docMk/>
              <pc:sldMasterMk cId="2523064765" sldId="2147483660"/>
              <pc:sldLayoutMk cId="3593654033" sldId="2147483668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357" v="446"/>
            <ac:spMkLst>
              <pc:docMk/>
              <pc:sldMasterMk cId="2523064765" sldId="2147483660"/>
              <pc:sldLayoutMk cId="3593654033" sldId="2147483668"/>
              <ac:spMk id="7" creationId="{88BB9017-2EBC-4916-882A-FAB5684DE9CF}"/>
            </ac:spMkLst>
          </pc:spChg>
          <pc:spChg chg="mod">
            <ac:chgData name="Anders Furuskär" userId="5c9f1a7d-b689-4c3c-9fb9-968669d3c21c" providerId="ADAL" clId="{9F491F8D-D760-467D-AC03-57C4EEDF6134}" dt="2020-01-10T14:04:13.111" v="255" actId="790"/>
            <ac:spMkLst>
              <pc:docMk/>
              <pc:sldMasterMk cId="2523064765" sldId="2147483660"/>
              <pc:sldLayoutMk cId="3593654033" sldId="2147483668"/>
              <ac:spMk id="8" creationId="{E7F6A807-1479-4A4A-8685-DB8E37BEB19A}"/>
            </ac:spMkLst>
          </pc:spChg>
          <pc:spChg chg="mod">
            <ac:chgData name="Anders Furuskär" userId="5c9f1a7d-b689-4c3c-9fb9-968669d3c21c" providerId="ADAL" clId="{9F491F8D-D760-467D-AC03-57C4EEDF6134}" dt="2020-01-10T14:04:13.108" v="252" actId="790"/>
            <ac:spMkLst>
              <pc:docMk/>
              <pc:sldMasterMk cId="2523064765" sldId="2147483660"/>
              <pc:sldLayoutMk cId="3593654033" sldId="2147483668"/>
              <ac:spMk id="10" creationId="{F1368AB3-821C-4A71-B119-C0A8AA44A93F}"/>
            </ac:spMkLst>
          </pc:spChg>
          <pc:spChg chg="mod">
            <ac:chgData name="Anders Furuskär" userId="5c9f1a7d-b689-4c3c-9fb9-968669d3c21c" providerId="ADAL" clId="{9F491F8D-D760-467D-AC03-57C4EEDF6134}" dt="2020-01-10T14:04:13.109" v="253" actId="790"/>
            <ac:spMkLst>
              <pc:docMk/>
              <pc:sldMasterMk cId="2523064765" sldId="2147483660"/>
              <pc:sldLayoutMk cId="3593654033" sldId="2147483668"/>
              <ac:spMk id="11" creationId="{8561E9FC-533B-4891-A7E3-A3DDB1BD26FB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61" v="449"/>
          <pc:sldLayoutMkLst>
            <pc:docMk/>
            <pc:sldMasterMk cId="2523064765" sldId="2147483660"/>
            <pc:sldLayoutMk cId="4136202525" sldId="2147483669"/>
          </pc:sldLayoutMkLst>
          <pc:spChg chg="mod">
            <ac:chgData name="Anders Furuskär" userId="5c9f1a7d-b689-4c3c-9fb9-968669d3c21c" providerId="ADAL" clId="{9F491F8D-D760-467D-AC03-57C4EEDF6134}" dt="2020-01-10T14:04:13.112" v="256" actId="790"/>
            <ac:spMkLst>
              <pc:docMk/>
              <pc:sldMasterMk cId="2523064765" sldId="2147483660"/>
              <pc:sldLayoutMk cId="4136202525" sldId="2147483669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361" v="449"/>
            <ac:spMkLst>
              <pc:docMk/>
              <pc:sldMasterMk cId="2523064765" sldId="2147483660"/>
              <pc:sldLayoutMk cId="4136202525" sldId="2147483669"/>
              <ac:spMk id="7" creationId="{515DEFEB-D8FB-411D-89D1-C457BD4FE531}"/>
            </ac:spMkLst>
          </pc:spChg>
          <pc:spChg chg="mod">
            <ac:chgData name="Anders Furuskär" userId="5c9f1a7d-b689-4c3c-9fb9-968669d3c21c" providerId="ADAL" clId="{9F491F8D-D760-467D-AC03-57C4EEDF6134}" dt="2020-01-10T14:04:13.116" v="260" actId="790"/>
            <ac:spMkLst>
              <pc:docMk/>
              <pc:sldMasterMk cId="2523064765" sldId="2147483660"/>
              <pc:sldLayoutMk cId="4136202525" sldId="2147483669"/>
              <ac:spMk id="8" creationId="{3E2F9C47-A316-4B0F-8C2E-D42B253351EB}"/>
            </ac:spMkLst>
          </pc:spChg>
          <pc:spChg chg="mod">
            <ac:chgData name="Anders Furuskär" userId="5c9f1a7d-b689-4c3c-9fb9-968669d3c21c" providerId="ADAL" clId="{9F491F8D-D760-467D-AC03-57C4EEDF6134}" dt="2020-01-10T14:04:13.114" v="257" actId="790"/>
            <ac:spMkLst>
              <pc:docMk/>
              <pc:sldMasterMk cId="2523064765" sldId="2147483660"/>
              <pc:sldLayoutMk cId="4136202525" sldId="2147483669"/>
              <ac:spMk id="12" creationId="{93CB56C1-2916-4C60-8532-A023564D2C57}"/>
            </ac:spMkLst>
          </pc:spChg>
          <pc:spChg chg="mod">
            <ac:chgData name="Anders Furuskär" userId="5c9f1a7d-b689-4c3c-9fb9-968669d3c21c" providerId="ADAL" clId="{9F491F8D-D760-467D-AC03-57C4EEDF6134}" dt="2020-01-10T14:04:13.115" v="258" actId="790"/>
            <ac:spMkLst>
              <pc:docMk/>
              <pc:sldMasterMk cId="2523064765" sldId="2147483660"/>
              <pc:sldLayoutMk cId="4136202525" sldId="2147483669"/>
              <ac:spMk id="13" creationId="{61DC6511-5700-4E95-89CA-81484C248C03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64" v="452"/>
          <pc:sldLayoutMkLst>
            <pc:docMk/>
            <pc:sldMasterMk cId="2523064765" sldId="2147483660"/>
            <pc:sldLayoutMk cId="1267818655" sldId="2147483670"/>
          </pc:sldLayoutMkLst>
          <pc:spChg chg="mod">
            <ac:chgData name="Anders Furuskär" userId="5c9f1a7d-b689-4c3c-9fb9-968669d3c21c" providerId="ADAL" clId="{9F491F8D-D760-467D-AC03-57C4EEDF6134}" dt="2020-01-10T14:04:13.117" v="261" actId="790"/>
            <ac:spMkLst>
              <pc:docMk/>
              <pc:sldMasterMk cId="2523064765" sldId="2147483660"/>
              <pc:sldLayoutMk cId="1267818655" sldId="2147483670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364" v="452"/>
            <ac:spMkLst>
              <pc:docMk/>
              <pc:sldMasterMk cId="2523064765" sldId="2147483660"/>
              <pc:sldLayoutMk cId="1267818655" sldId="2147483670"/>
              <ac:spMk id="7" creationId="{E08DADFB-44CC-4810-9193-0C9F586CE666}"/>
            </ac:spMkLst>
          </pc:spChg>
          <pc:spChg chg="mod">
            <ac:chgData name="Anders Furuskär" userId="5c9f1a7d-b689-4c3c-9fb9-968669d3c21c" providerId="ADAL" clId="{9F491F8D-D760-467D-AC03-57C4EEDF6134}" dt="2020-01-10T14:04:13.122" v="265" actId="790"/>
            <ac:spMkLst>
              <pc:docMk/>
              <pc:sldMasterMk cId="2523064765" sldId="2147483660"/>
              <pc:sldLayoutMk cId="1267818655" sldId="2147483670"/>
              <ac:spMk id="8" creationId="{B20F1184-2943-4F17-9C57-995EA2003751}"/>
            </ac:spMkLst>
          </pc:spChg>
          <pc:spChg chg="mod">
            <ac:chgData name="Anders Furuskär" userId="5c9f1a7d-b689-4c3c-9fb9-968669d3c21c" providerId="ADAL" clId="{9F491F8D-D760-467D-AC03-57C4EEDF6134}" dt="2020-01-10T14:04:13.118" v="262" actId="790"/>
            <ac:spMkLst>
              <pc:docMk/>
              <pc:sldMasterMk cId="2523064765" sldId="2147483660"/>
              <pc:sldLayoutMk cId="1267818655" sldId="2147483670"/>
              <ac:spMk id="12" creationId="{93CB56C1-2916-4C60-8532-A023564D2C57}"/>
            </ac:spMkLst>
          </pc:spChg>
          <pc:spChg chg="mod">
            <ac:chgData name="Anders Furuskär" userId="5c9f1a7d-b689-4c3c-9fb9-968669d3c21c" providerId="ADAL" clId="{9F491F8D-D760-467D-AC03-57C4EEDF6134}" dt="2020-01-10T14:04:13.119" v="263" actId="790"/>
            <ac:spMkLst>
              <pc:docMk/>
              <pc:sldMasterMk cId="2523064765" sldId="2147483660"/>
              <pc:sldLayoutMk cId="1267818655" sldId="2147483670"/>
              <ac:spMk id="13" creationId="{61DC6511-5700-4E95-89CA-81484C248C03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68" v="455"/>
          <pc:sldLayoutMkLst>
            <pc:docMk/>
            <pc:sldMasterMk cId="2523064765" sldId="2147483660"/>
            <pc:sldLayoutMk cId="3355176887" sldId="2147483671"/>
          </pc:sldLayoutMkLst>
          <pc:spChg chg="mod">
            <ac:chgData name="Anders Furuskär" userId="5c9f1a7d-b689-4c3c-9fb9-968669d3c21c" providerId="ADAL" clId="{9F491F8D-D760-467D-AC03-57C4EEDF6134}" dt="2020-01-10T14:04:13.368" v="455"/>
            <ac:spMkLst>
              <pc:docMk/>
              <pc:sldMasterMk cId="2523064765" sldId="2147483660"/>
              <pc:sldLayoutMk cId="3355176887" sldId="2147483671"/>
              <ac:spMk id="4" creationId="{7AB1CD1C-AD0D-4C0E-8012-BDF9F1E4C38B}"/>
            </ac:spMkLst>
          </pc:spChg>
          <pc:spChg chg="mod">
            <ac:chgData name="Anders Furuskär" userId="5c9f1a7d-b689-4c3c-9fb9-968669d3c21c" providerId="ADAL" clId="{9F491F8D-D760-467D-AC03-57C4EEDF6134}" dt="2020-01-10T14:04:13.126" v="269" actId="790"/>
            <ac:spMkLst>
              <pc:docMk/>
              <pc:sldMasterMk cId="2523064765" sldId="2147483660"/>
              <pc:sldLayoutMk cId="3355176887" sldId="2147483671"/>
              <ac:spMk id="5" creationId="{280FD398-9480-44AE-B01C-23BDC7D4B6B7}"/>
            </ac:spMkLst>
          </pc:spChg>
          <pc:spChg chg="mod">
            <ac:chgData name="Anders Furuskär" userId="5c9f1a7d-b689-4c3c-9fb9-968669d3c21c" providerId="ADAL" clId="{9F491F8D-D760-467D-AC03-57C4EEDF6134}" dt="2020-01-10T14:04:13.123" v="266" actId="790"/>
            <ac:spMkLst>
              <pc:docMk/>
              <pc:sldMasterMk cId="2523064765" sldId="2147483660"/>
              <pc:sldLayoutMk cId="3355176887" sldId="2147483671"/>
              <ac:spMk id="9" creationId="{696C7C8F-5086-466A-8108-2FE0A8663D59}"/>
            </ac:spMkLst>
          </pc:spChg>
          <pc:spChg chg="mod">
            <ac:chgData name="Anders Furuskär" userId="5c9f1a7d-b689-4c3c-9fb9-968669d3c21c" providerId="ADAL" clId="{9F491F8D-D760-467D-AC03-57C4EEDF6134}" dt="2020-01-10T14:04:13.124" v="267" actId="790"/>
            <ac:spMkLst>
              <pc:docMk/>
              <pc:sldMasterMk cId="2523064765" sldId="2147483660"/>
              <pc:sldLayoutMk cId="3355176887" sldId="2147483671"/>
              <ac:spMk id="10" creationId="{ED5DEA0B-CF0D-4EE6-B6A8-90BAF3DE8AF1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71" v="458"/>
          <pc:sldLayoutMkLst>
            <pc:docMk/>
            <pc:sldMasterMk cId="2523064765" sldId="2147483660"/>
            <pc:sldLayoutMk cId="1793964376" sldId="2147483672"/>
          </pc:sldLayoutMkLst>
          <pc:spChg chg="mod">
            <ac:chgData name="Anders Furuskär" userId="5c9f1a7d-b689-4c3c-9fb9-968669d3c21c" providerId="ADAL" clId="{9F491F8D-D760-467D-AC03-57C4EEDF6134}" dt="2020-01-10T14:04:13.371" v="458"/>
            <ac:spMkLst>
              <pc:docMk/>
              <pc:sldMasterMk cId="2523064765" sldId="2147483660"/>
              <pc:sldLayoutMk cId="1793964376" sldId="2147483672"/>
              <ac:spMk id="3" creationId="{76D5DBE1-F5A0-4F54-BCB1-8A4278408056}"/>
            </ac:spMkLst>
          </pc:spChg>
          <pc:spChg chg="mod">
            <ac:chgData name="Anders Furuskär" userId="5c9f1a7d-b689-4c3c-9fb9-968669d3c21c" providerId="ADAL" clId="{9F491F8D-D760-467D-AC03-57C4EEDF6134}" dt="2020-01-10T14:04:13.128" v="272" actId="790"/>
            <ac:spMkLst>
              <pc:docMk/>
              <pc:sldMasterMk cId="2523064765" sldId="2147483660"/>
              <pc:sldLayoutMk cId="1793964376" sldId="2147483672"/>
              <ac:spMk id="4" creationId="{EBCE69E9-15BF-463F-B5D4-3C1F6E9F6B53}"/>
            </ac:spMkLst>
          </pc:spChg>
          <pc:spChg chg="mod">
            <ac:chgData name="Anders Furuskär" userId="5c9f1a7d-b689-4c3c-9fb9-968669d3c21c" providerId="ADAL" clId="{9F491F8D-D760-467D-AC03-57C4EEDF6134}" dt="2020-01-10T14:04:13.127" v="270" actId="790"/>
            <ac:spMkLst>
              <pc:docMk/>
              <pc:sldMasterMk cId="2523064765" sldId="2147483660"/>
              <pc:sldLayoutMk cId="1793964376" sldId="2147483672"/>
              <ac:spMk id="22531" creationId="{00000000-0000-0000-0000-000000000000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79" v="464"/>
          <pc:sldLayoutMkLst>
            <pc:docMk/>
            <pc:sldMasterMk cId="2523064765" sldId="2147483660"/>
            <pc:sldLayoutMk cId="3415456144" sldId="2147483673"/>
          </pc:sldLayoutMkLst>
          <pc:spChg chg="mod">
            <ac:chgData name="Anders Furuskär" userId="5c9f1a7d-b689-4c3c-9fb9-968669d3c21c" providerId="ADAL" clId="{9F491F8D-D760-467D-AC03-57C4EEDF6134}" dt="2020-01-10T14:04:13.379" v="464"/>
            <ac:spMkLst>
              <pc:docMk/>
              <pc:sldMasterMk cId="2523064765" sldId="2147483660"/>
              <pc:sldLayoutMk cId="3415456144" sldId="2147483673"/>
              <ac:spMk id="3" creationId="{C44ECCE6-4D94-443E-8C20-CA233A5C0572}"/>
            </ac:spMkLst>
          </pc:spChg>
          <pc:spChg chg="mod">
            <ac:chgData name="Anders Furuskär" userId="5c9f1a7d-b689-4c3c-9fb9-968669d3c21c" providerId="ADAL" clId="{9F491F8D-D760-467D-AC03-57C4EEDF6134}" dt="2020-01-10T14:04:13.131" v="275" actId="790"/>
            <ac:spMkLst>
              <pc:docMk/>
              <pc:sldMasterMk cId="2523064765" sldId="2147483660"/>
              <pc:sldLayoutMk cId="3415456144" sldId="2147483673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133" v="277" actId="790"/>
            <ac:spMkLst>
              <pc:docMk/>
              <pc:sldMasterMk cId="2523064765" sldId="2147483660"/>
              <pc:sldLayoutMk cId="3415456144" sldId="2147483673"/>
              <ac:spMk id="5" creationId="{CA0A38D4-B093-4CE6-9935-648A137BFECE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09" v="488"/>
          <pc:sldLayoutMkLst>
            <pc:docMk/>
            <pc:sldMasterMk cId="2523064765" sldId="2147483660"/>
            <pc:sldLayoutMk cId="3933167755" sldId="2147483674"/>
          </pc:sldLayoutMkLst>
          <pc:spChg chg="mod">
            <ac:chgData name="Anders Furuskär" userId="5c9f1a7d-b689-4c3c-9fb9-968669d3c21c" providerId="ADAL" clId="{9F491F8D-D760-467D-AC03-57C4EEDF6134}" dt="2020-01-10T14:04:13.160" v="307" actId="790"/>
            <ac:spMkLst>
              <pc:docMk/>
              <pc:sldMasterMk cId="2523064765" sldId="2147483660"/>
              <pc:sldLayoutMk cId="3933167755" sldId="2147483674"/>
              <ac:spMk id="3" creationId="{810CFEFC-6AC8-4817-A0D3-6029D48BD293}"/>
            </ac:spMkLst>
          </pc:spChg>
          <pc:spChg chg="mod">
            <ac:chgData name="Anders Furuskär" userId="5c9f1a7d-b689-4c3c-9fb9-968669d3c21c" providerId="ADAL" clId="{9F491F8D-D760-467D-AC03-57C4EEDF6134}" dt="2020-01-10T14:04:13.158" v="306" actId="790"/>
            <ac:spMkLst>
              <pc:docMk/>
              <pc:sldMasterMk cId="2523064765" sldId="2147483660"/>
              <pc:sldLayoutMk cId="3933167755" sldId="2147483674"/>
              <ac:spMk id="5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409" v="488"/>
            <ac:spMkLst>
              <pc:docMk/>
              <pc:sldMasterMk cId="2523064765" sldId="2147483660"/>
              <pc:sldLayoutMk cId="3933167755" sldId="2147483674"/>
              <ac:spMk id="8" creationId="{C2AD0284-E6BA-49D8-AB3F-D94DBB1D54F0}"/>
            </ac:spMkLst>
          </pc:spChg>
          <pc:spChg chg="mod">
            <ac:chgData name="Anders Furuskär" userId="5c9f1a7d-b689-4c3c-9fb9-968669d3c21c" providerId="ADAL" clId="{9F491F8D-D760-467D-AC03-57C4EEDF6134}" dt="2020-01-10T14:04:13.161" v="309" actId="790"/>
            <ac:spMkLst>
              <pc:docMk/>
              <pc:sldMasterMk cId="2523064765" sldId="2147483660"/>
              <pc:sldLayoutMk cId="3933167755" sldId="2147483674"/>
              <ac:spMk id="11" creationId="{87C4DFC4-62BA-4C52-B36B-44A75684A81F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35" v="509"/>
          <pc:sldLayoutMkLst>
            <pc:docMk/>
            <pc:sldMasterMk cId="2523064765" sldId="2147483660"/>
            <pc:sldLayoutMk cId="675883818" sldId="2147483675"/>
          </pc:sldLayoutMkLst>
          <pc:spChg chg="mod">
            <ac:chgData name="Anders Furuskär" userId="5c9f1a7d-b689-4c3c-9fb9-968669d3c21c" providerId="ADAL" clId="{9F491F8D-D760-467D-AC03-57C4EEDF6134}" dt="2020-01-10T14:04:13.191" v="337" actId="790"/>
            <ac:spMkLst>
              <pc:docMk/>
              <pc:sldMasterMk cId="2523064765" sldId="2147483660"/>
              <pc:sldLayoutMk cId="675883818" sldId="2147483675"/>
              <ac:spMk id="3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193" v="338" actId="790"/>
            <ac:spMkLst>
              <pc:docMk/>
              <pc:sldMasterMk cId="2523064765" sldId="2147483660"/>
              <pc:sldLayoutMk cId="675883818" sldId="2147483675"/>
              <ac:spMk id="5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190" v="336" actId="790"/>
            <ac:spMkLst>
              <pc:docMk/>
              <pc:sldMasterMk cId="2523064765" sldId="2147483660"/>
              <pc:sldLayoutMk cId="675883818" sldId="2147483675"/>
              <ac:spMk id="6" creationId="{891BF4C4-9DF9-4D9F-A738-37FBCD45AA68}"/>
            </ac:spMkLst>
          </pc:spChg>
          <pc:spChg chg="mod">
            <ac:chgData name="Anders Furuskär" userId="5c9f1a7d-b689-4c3c-9fb9-968669d3c21c" providerId="ADAL" clId="{9F491F8D-D760-467D-AC03-57C4EEDF6134}" dt="2020-01-10T14:04:13.435" v="509"/>
            <ac:spMkLst>
              <pc:docMk/>
              <pc:sldMasterMk cId="2523064765" sldId="2147483660"/>
              <pc:sldLayoutMk cId="675883818" sldId="2147483675"/>
              <ac:spMk id="8" creationId="{53797230-5A6C-4718-8C90-CB9F2709B382}"/>
            </ac:spMkLst>
          </pc:spChg>
          <pc:spChg chg="mod">
            <ac:chgData name="Anders Furuskär" userId="5c9f1a7d-b689-4c3c-9fb9-968669d3c21c" providerId="ADAL" clId="{9F491F8D-D760-467D-AC03-57C4EEDF6134}" dt="2020-01-10T14:04:13.194" v="340" actId="790"/>
            <ac:spMkLst>
              <pc:docMk/>
              <pc:sldMasterMk cId="2523064765" sldId="2147483660"/>
              <pc:sldLayoutMk cId="675883818" sldId="2147483675"/>
              <ac:spMk id="9" creationId="{F6894424-A363-4771-BFDF-A3CD35CCD7D5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39" v="512"/>
          <pc:sldLayoutMkLst>
            <pc:docMk/>
            <pc:sldMasterMk cId="2523064765" sldId="2147483660"/>
            <pc:sldLayoutMk cId="192221419" sldId="2147483676"/>
          </pc:sldLayoutMkLst>
          <pc:spChg chg="mod">
            <ac:chgData name="Anders Furuskär" userId="5c9f1a7d-b689-4c3c-9fb9-968669d3c21c" providerId="ADAL" clId="{9F491F8D-D760-467D-AC03-57C4EEDF6134}" dt="2020-01-10T14:04:13.199" v="343" actId="790"/>
            <ac:spMkLst>
              <pc:docMk/>
              <pc:sldMasterMk cId="2523064765" sldId="2147483660"/>
              <pc:sldLayoutMk cId="192221419" sldId="2147483676"/>
              <ac:spMk id="6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195" v="341" actId="790"/>
            <ac:spMkLst>
              <pc:docMk/>
              <pc:sldMasterMk cId="2523064765" sldId="2147483660"/>
              <pc:sldLayoutMk cId="192221419" sldId="2147483676"/>
              <ac:spMk id="7" creationId="{B1CFD82C-8968-4B87-A964-6288AF293D77}"/>
            </ac:spMkLst>
          </pc:spChg>
          <pc:spChg chg="mod">
            <ac:chgData name="Anders Furuskär" userId="5c9f1a7d-b689-4c3c-9fb9-968669d3c21c" providerId="ADAL" clId="{9F491F8D-D760-467D-AC03-57C4EEDF6134}" dt="2020-01-10T14:04:13.197" v="342" actId="790"/>
            <ac:spMkLst>
              <pc:docMk/>
              <pc:sldMasterMk cId="2523064765" sldId="2147483660"/>
              <pc:sldLayoutMk cId="192221419" sldId="2147483676"/>
              <ac:spMk id="8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439" v="512"/>
            <ac:spMkLst>
              <pc:docMk/>
              <pc:sldMasterMk cId="2523064765" sldId="2147483660"/>
              <pc:sldLayoutMk cId="192221419" sldId="2147483676"/>
              <ac:spMk id="9" creationId="{00E7BBCA-E768-4FD9-82EA-328297783367}"/>
            </ac:spMkLst>
          </pc:spChg>
          <pc:spChg chg="mod">
            <ac:chgData name="Anders Furuskär" userId="5c9f1a7d-b689-4c3c-9fb9-968669d3c21c" providerId="ADAL" clId="{9F491F8D-D760-467D-AC03-57C4EEDF6134}" dt="2020-01-10T14:04:13.201" v="345" actId="790"/>
            <ac:spMkLst>
              <pc:docMk/>
              <pc:sldMasterMk cId="2523064765" sldId="2147483660"/>
              <pc:sldLayoutMk cId="192221419" sldId="2147483676"/>
              <ac:spMk id="11" creationId="{A72F0A55-0A74-4EC8-A6C3-6ADA907353CE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60" v="530"/>
          <pc:sldLayoutMkLst>
            <pc:docMk/>
            <pc:sldMasterMk cId="2523064765" sldId="2147483660"/>
            <pc:sldLayoutMk cId="1896068706" sldId="2147483677"/>
          </pc:sldLayoutMkLst>
          <pc:spChg chg="mod">
            <ac:chgData name="Anders Furuskär" userId="5c9f1a7d-b689-4c3c-9fb9-968669d3c21c" providerId="ADAL" clId="{9F491F8D-D760-467D-AC03-57C4EEDF6134}" dt="2020-01-10T14:04:13.233" v="373" actId="790"/>
            <ac:spMkLst>
              <pc:docMk/>
              <pc:sldMasterMk cId="2523064765" sldId="2147483660"/>
              <pc:sldLayoutMk cId="1896068706" sldId="2147483677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34" v="374" actId="790"/>
            <ac:spMkLst>
              <pc:docMk/>
              <pc:sldMasterMk cId="2523064765" sldId="2147483660"/>
              <pc:sldLayoutMk cId="1896068706" sldId="2147483677"/>
              <ac:spMk id="6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31" v="372" actId="790"/>
            <ac:spMkLst>
              <pc:docMk/>
              <pc:sldMasterMk cId="2523064765" sldId="2147483660"/>
              <pc:sldLayoutMk cId="1896068706" sldId="2147483677"/>
              <ac:spMk id="7" creationId="{7EEF5633-BC13-4AEA-AEF5-CE2675504D30}"/>
            </ac:spMkLst>
          </pc:spChg>
          <pc:spChg chg="mod">
            <ac:chgData name="Anders Furuskär" userId="5c9f1a7d-b689-4c3c-9fb9-968669d3c21c" providerId="ADAL" clId="{9F491F8D-D760-467D-AC03-57C4EEDF6134}" dt="2020-01-10T14:04:13.236" v="375" actId="790"/>
            <ac:spMkLst>
              <pc:docMk/>
              <pc:sldMasterMk cId="2523064765" sldId="2147483660"/>
              <pc:sldLayoutMk cId="1896068706" sldId="2147483677"/>
              <ac:spMk id="8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460" v="530"/>
            <ac:spMkLst>
              <pc:docMk/>
              <pc:sldMasterMk cId="2523064765" sldId="2147483660"/>
              <pc:sldLayoutMk cId="1896068706" sldId="2147483677"/>
              <ac:spMk id="9" creationId="{4815D3F0-43E8-418F-A5E4-30F31668DC0E}"/>
            </ac:spMkLst>
          </pc:spChg>
          <pc:spChg chg="mod">
            <ac:chgData name="Anders Furuskär" userId="5c9f1a7d-b689-4c3c-9fb9-968669d3c21c" providerId="ADAL" clId="{9F491F8D-D760-467D-AC03-57C4EEDF6134}" dt="2020-01-10T14:04:13.237" v="377" actId="790"/>
            <ac:spMkLst>
              <pc:docMk/>
              <pc:sldMasterMk cId="2523064765" sldId="2147483660"/>
              <pc:sldLayoutMk cId="1896068706" sldId="2147483677"/>
              <ac:spMk id="11" creationId="{EDCD44CA-6216-40D7-A43C-C84DC0870CD0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64" v="533"/>
          <pc:sldLayoutMkLst>
            <pc:docMk/>
            <pc:sldMasterMk cId="2523064765" sldId="2147483660"/>
            <pc:sldLayoutMk cId="2275899235" sldId="2147483678"/>
          </pc:sldLayoutMkLst>
          <pc:spChg chg="mod">
            <ac:chgData name="Anders Furuskär" userId="5c9f1a7d-b689-4c3c-9fb9-968669d3c21c" providerId="ADAL" clId="{9F491F8D-D760-467D-AC03-57C4EEDF6134}" dt="2020-01-10T14:04:13.240" v="379" actId="790"/>
            <ac:spMkLst>
              <pc:docMk/>
              <pc:sldMasterMk cId="2523064765" sldId="2147483660"/>
              <pc:sldLayoutMk cId="2275899235" sldId="2147483678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42" v="380" actId="790"/>
            <ac:spMkLst>
              <pc:docMk/>
              <pc:sldMasterMk cId="2523064765" sldId="2147483660"/>
              <pc:sldLayoutMk cId="2275899235" sldId="2147483678"/>
              <ac:spMk id="6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38" v="378" actId="790"/>
            <ac:spMkLst>
              <pc:docMk/>
              <pc:sldMasterMk cId="2523064765" sldId="2147483660"/>
              <pc:sldLayoutMk cId="2275899235" sldId="2147483678"/>
              <ac:spMk id="7" creationId="{F4D71A67-F349-4E68-B7B8-D53CE323A764}"/>
            </ac:spMkLst>
          </pc:spChg>
          <pc:spChg chg="mod">
            <ac:chgData name="Anders Furuskär" userId="5c9f1a7d-b689-4c3c-9fb9-968669d3c21c" providerId="ADAL" clId="{9F491F8D-D760-467D-AC03-57C4EEDF6134}" dt="2020-01-10T14:04:13.243" v="381" actId="790"/>
            <ac:spMkLst>
              <pc:docMk/>
              <pc:sldMasterMk cId="2523064765" sldId="2147483660"/>
              <pc:sldLayoutMk cId="2275899235" sldId="2147483678"/>
              <ac:spMk id="8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45" v="382" actId="790"/>
            <ac:spMkLst>
              <pc:docMk/>
              <pc:sldMasterMk cId="2523064765" sldId="2147483660"/>
              <pc:sldLayoutMk cId="2275899235" sldId="2147483678"/>
              <ac:spMk id="9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464" v="533"/>
            <ac:spMkLst>
              <pc:docMk/>
              <pc:sldMasterMk cId="2523064765" sldId="2147483660"/>
              <pc:sldLayoutMk cId="2275899235" sldId="2147483678"/>
              <ac:spMk id="11" creationId="{A55C34B4-681E-4FDA-A9BB-6BC31D94C8D6}"/>
            </ac:spMkLst>
          </pc:spChg>
          <pc:spChg chg="mod">
            <ac:chgData name="Anders Furuskär" userId="5c9f1a7d-b689-4c3c-9fb9-968669d3c21c" providerId="ADAL" clId="{9F491F8D-D760-467D-AC03-57C4EEDF6134}" dt="2020-01-10T14:04:13.246" v="384" actId="790"/>
            <ac:spMkLst>
              <pc:docMk/>
              <pc:sldMasterMk cId="2523064765" sldId="2147483660"/>
              <pc:sldLayoutMk cId="2275899235" sldId="2147483678"/>
              <ac:spMk id="12" creationId="{D7A387F2-835E-495C-A46F-E0BAED03A9A5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68" v="536"/>
          <pc:sldLayoutMkLst>
            <pc:docMk/>
            <pc:sldMasterMk cId="2523064765" sldId="2147483660"/>
            <pc:sldLayoutMk cId="1509090296" sldId="2147483679"/>
          </pc:sldLayoutMkLst>
          <pc:spChg chg="mod">
            <ac:chgData name="Anders Furuskär" userId="5c9f1a7d-b689-4c3c-9fb9-968669d3c21c" providerId="ADAL" clId="{9F491F8D-D760-467D-AC03-57C4EEDF6134}" dt="2020-01-10T14:04:13.248" v="386" actId="790"/>
            <ac:spMkLst>
              <pc:docMk/>
              <pc:sldMasterMk cId="2523064765" sldId="2147483660"/>
              <pc:sldLayoutMk cId="1509090296" sldId="2147483679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49" v="387" actId="790"/>
            <ac:spMkLst>
              <pc:docMk/>
              <pc:sldMasterMk cId="2523064765" sldId="2147483660"/>
              <pc:sldLayoutMk cId="1509090296" sldId="2147483679"/>
              <ac:spMk id="6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47" v="385" actId="790"/>
            <ac:spMkLst>
              <pc:docMk/>
              <pc:sldMasterMk cId="2523064765" sldId="2147483660"/>
              <pc:sldLayoutMk cId="1509090296" sldId="2147483679"/>
              <ac:spMk id="7" creationId="{CD0BB64A-768A-4118-B3E5-52B98C693831}"/>
            </ac:spMkLst>
          </pc:spChg>
          <pc:spChg chg="mod">
            <ac:chgData name="Anders Furuskär" userId="5c9f1a7d-b689-4c3c-9fb9-968669d3c21c" providerId="ADAL" clId="{9F491F8D-D760-467D-AC03-57C4EEDF6134}" dt="2020-01-10T14:04:13.251" v="388" actId="790"/>
            <ac:spMkLst>
              <pc:docMk/>
              <pc:sldMasterMk cId="2523064765" sldId="2147483660"/>
              <pc:sldLayoutMk cId="1509090296" sldId="2147483679"/>
              <ac:spMk id="8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52" v="389" actId="790"/>
            <ac:spMkLst>
              <pc:docMk/>
              <pc:sldMasterMk cId="2523064765" sldId="2147483660"/>
              <pc:sldLayoutMk cId="1509090296" sldId="2147483679"/>
              <ac:spMk id="9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468" v="536"/>
            <ac:spMkLst>
              <pc:docMk/>
              <pc:sldMasterMk cId="2523064765" sldId="2147483660"/>
              <pc:sldLayoutMk cId="1509090296" sldId="2147483679"/>
              <ac:spMk id="11" creationId="{107CDD62-B47C-43AB-8BA0-F875DF45681E}"/>
            </ac:spMkLst>
          </pc:spChg>
          <pc:spChg chg="mod">
            <ac:chgData name="Anders Furuskär" userId="5c9f1a7d-b689-4c3c-9fb9-968669d3c21c" providerId="ADAL" clId="{9F491F8D-D760-467D-AC03-57C4EEDF6134}" dt="2020-01-10T14:04:13.254" v="391" actId="790"/>
            <ac:spMkLst>
              <pc:docMk/>
              <pc:sldMasterMk cId="2523064765" sldId="2147483660"/>
              <pc:sldLayoutMk cId="1509090296" sldId="2147483679"/>
              <ac:spMk id="12" creationId="{18C6E5A5-2F53-43D5-8F46-313E672024E6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72" v="539"/>
          <pc:sldLayoutMkLst>
            <pc:docMk/>
            <pc:sldMasterMk cId="2523064765" sldId="2147483660"/>
            <pc:sldLayoutMk cId="3100695833" sldId="2147483680"/>
          </pc:sldLayoutMkLst>
          <pc:spChg chg="mod">
            <ac:chgData name="Anders Furuskär" userId="5c9f1a7d-b689-4c3c-9fb9-968669d3c21c" providerId="ADAL" clId="{9F491F8D-D760-467D-AC03-57C4EEDF6134}" dt="2020-01-10T14:04:13.256" v="393" actId="790"/>
            <ac:spMkLst>
              <pc:docMk/>
              <pc:sldMasterMk cId="2523064765" sldId="2147483660"/>
              <pc:sldLayoutMk cId="3100695833" sldId="2147483680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58" v="394" actId="790"/>
            <ac:spMkLst>
              <pc:docMk/>
              <pc:sldMasterMk cId="2523064765" sldId="2147483660"/>
              <pc:sldLayoutMk cId="3100695833" sldId="2147483680"/>
              <ac:spMk id="6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55" v="392" actId="790"/>
            <ac:spMkLst>
              <pc:docMk/>
              <pc:sldMasterMk cId="2523064765" sldId="2147483660"/>
              <pc:sldLayoutMk cId="3100695833" sldId="2147483680"/>
              <ac:spMk id="7" creationId="{F83268EB-5955-4A3F-8B85-E7C084E6FAF5}"/>
            </ac:spMkLst>
          </pc:spChg>
          <pc:spChg chg="mod">
            <ac:chgData name="Anders Furuskär" userId="5c9f1a7d-b689-4c3c-9fb9-968669d3c21c" providerId="ADAL" clId="{9F491F8D-D760-467D-AC03-57C4EEDF6134}" dt="2020-01-10T14:04:13.259" v="395" actId="790"/>
            <ac:spMkLst>
              <pc:docMk/>
              <pc:sldMasterMk cId="2523064765" sldId="2147483660"/>
              <pc:sldLayoutMk cId="3100695833" sldId="2147483680"/>
              <ac:spMk id="8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61" v="396" actId="790"/>
            <ac:spMkLst>
              <pc:docMk/>
              <pc:sldMasterMk cId="2523064765" sldId="2147483660"/>
              <pc:sldLayoutMk cId="3100695833" sldId="2147483680"/>
              <ac:spMk id="9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472" v="539"/>
            <ac:spMkLst>
              <pc:docMk/>
              <pc:sldMasterMk cId="2523064765" sldId="2147483660"/>
              <pc:sldLayoutMk cId="3100695833" sldId="2147483680"/>
              <ac:spMk id="11" creationId="{A2963A4D-3277-42A5-8919-305DE5AD9247}"/>
            </ac:spMkLst>
          </pc:spChg>
          <pc:spChg chg="mod">
            <ac:chgData name="Anders Furuskär" userId="5c9f1a7d-b689-4c3c-9fb9-968669d3c21c" providerId="ADAL" clId="{9F491F8D-D760-467D-AC03-57C4EEDF6134}" dt="2020-01-10T14:04:13.262" v="398" actId="790"/>
            <ac:spMkLst>
              <pc:docMk/>
              <pc:sldMasterMk cId="2523064765" sldId="2147483660"/>
              <pc:sldLayoutMk cId="3100695833" sldId="2147483680"/>
              <ac:spMk id="12" creationId="{E1242BA1-7F88-4EA2-ACA1-05CEF1F3A57D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79" v="545"/>
          <pc:sldLayoutMkLst>
            <pc:docMk/>
            <pc:sldMasterMk cId="2523064765" sldId="2147483660"/>
            <pc:sldLayoutMk cId="1436988196" sldId="2147483681"/>
          </pc:sldLayoutMkLst>
          <pc:spChg chg="mod">
            <ac:chgData name="Anders Furuskär" userId="5c9f1a7d-b689-4c3c-9fb9-968669d3c21c" providerId="ADAL" clId="{9F491F8D-D760-467D-AC03-57C4EEDF6134}" dt="2020-01-10T14:04:13.275" v="407" actId="790"/>
            <ac:spMkLst>
              <pc:docMk/>
              <pc:sldMasterMk cId="2523064765" sldId="2147483660"/>
              <pc:sldLayoutMk cId="1436988196" sldId="2147483681"/>
              <ac:spMk id="3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77" v="408" actId="790"/>
            <ac:spMkLst>
              <pc:docMk/>
              <pc:sldMasterMk cId="2523064765" sldId="2147483660"/>
              <pc:sldLayoutMk cId="1436988196" sldId="2147483681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78" v="409" actId="790"/>
            <ac:spMkLst>
              <pc:docMk/>
              <pc:sldMasterMk cId="2523064765" sldId="2147483660"/>
              <pc:sldLayoutMk cId="1436988196" sldId="2147483681"/>
              <ac:spMk id="5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79" v="410" actId="790"/>
            <ac:spMkLst>
              <pc:docMk/>
              <pc:sldMasterMk cId="2523064765" sldId="2147483660"/>
              <pc:sldLayoutMk cId="1436988196" sldId="2147483681"/>
              <ac:spMk id="6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82" v="412" actId="790"/>
            <ac:spMkLst>
              <pc:docMk/>
              <pc:sldMasterMk cId="2523064765" sldId="2147483660"/>
              <pc:sldLayoutMk cId="1436988196" sldId="2147483681"/>
              <ac:spMk id="8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80" v="411" actId="790"/>
            <ac:spMkLst>
              <pc:docMk/>
              <pc:sldMasterMk cId="2523064765" sldId="2147483660"/>
              <pc:sldLayoutMk cId="1436988196" sldId="2147483681"/>
              <ac:spMk id="9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84" v="414" actId="790"/>
            <ac:spMkLst>
              <pc:docMk/>
              <pc:sldMasterMk cId="2523064765" sldId="2147483660"/>
              <pc:sldLayoutMk cId="1436988196" sldId="2147483681"/>
              <ac:spMk id="10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83" v="413" actId="790"/>
            <ac:spMkLst>
              <pc:docMk/>
              <pc:sldMasterMk cId="2523064765" sldId="2147483660"/>
              <pc:sldLayoutMk cId="1436988196" sldId="2147483681"/>
              <ac:spMk id="11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74" v="406" actId="790"/>
            <ac:spMkLst>
              <pc:docMk/>
              <pc:sldMasterMk cId="2523064765" sldId="2147483660"/>
              <pc:sldLayoutMk cId="1436988196" sldId="2147483681"/>
              <ac:spMk id="13" creationId="{99858DC4-E787-41D2-A613-961D60F89117}"/>
            </ac:spMkLst>
          </pc:spChg>
          <pc:spChg chg="mod">
            <ac:chgData name="Anders Furuskär" userId="5c9f1a7d-b689-4c3c-9fb9-968669d3c21c" providerId="ADAL" clId="{9F491F8D-D760-467D-AC03-57C4EEDF6134}" dt="2020-01-10T14:04:13.479" v="545"/>
            <ac:spMkLst>
              <pc:docMk/>
              <pc:sldMasterMk cId="2523064765" sldId="2147483660"/>
              <pc:sldLayoutMk cId="1436988196" sldId="2147483681"/>
              <ac:spMk id="14" creationId="{089CBEB5-348B-49F3-8F8B-FDEE08950E37}"/>
            </ac:spMkLst>
          </pc:spChg>
          <pc:spChg chg="mod">
            <ac:chgData name="Anders Furuskär" userId="5c9f1a7d-b689-4c3c-9fb9-968669d3c21c" providerId="ADAL" clId="{9F491F8D-D760-467D-AC03-57C4EEDF6134}" dt="2020-01-10T14:04:13.286" v="416" actId="790"/>
            <ac:spMkLst>
              <pc:docMk/>
              <pc:sldMasterMk cId="2523064765" sldId="2147483660"/>
              <pc:sldLayoutMk cId="1436988196" sldId="2147483681"/>
              <ac:spMk id="16" creationId="{440C0979-D90E-4CC1-9A55-E0FC60A30731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21" v="497"/>
          <pc:sldLayoutMkLst>
            <pc:docMk/>
            <pc:sldMasterMk cId="2523064765" sldId="2147483660"/>
            <pc:sldLayoutMk cId="4114665" sldId="2147483682"/>
          </pc:sldLayoutMkLst>
          <pc:spChg chg="mod">
            <ac:chgData name="Anders Furuskär" userId="5c9f1a7d-b689-4c3c-9fb9-968669d3c21c" providerId="ADAL" clId="{9F491F8D-D760-467D-AC03-57C4EEDF6134}" dt="2020-01-10T14:04:13.172" v="319" actId="790"/>
            <ac:spMkLst>
              <pc:docMk/>
              <pc:sldMasterMk cId="2523064765" sldId="2147483660"/>
              <pc:sldLayoutMk cId="4114665" sldId="2147483682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171" v="318" actId="790"/>
            <ac:spMkLst>
              <pc:docMk/>
              <pc:sldMasterMk cId="2523064765" sldId="2147483660"/>
              <pc:sldLayoutMk cId="4114665" sldId="2147483682"/>
              <ac:spMk id="5" creationId="{AC5B9436-E3EB-4A3D-BE6B-EFFF8123DE9D}"/>
            </ac:spMkLst>
          </pc:spChg>
          <pc:spChg chg="mod">
            <ac:chgData name="Anders Furuskär" userId="5c9f1a7d-b689-4c3c-9fb9-968669d3c21c" providerId="ADAL" clId="{9F491F8D-D760-467D-AC03-57C4EEDF6134}" dt="2020-01-10T14:04:13.421" v="497"/>
            <ac:spMkLst>
              <pc:docMk/>
              <pc:sldMasterMk cId="2523064765" sldId="2147483660"/>
              <pc:sldLayoutMk cId="4114665" sldId="2147483682"/>
              <ac:spMk id="7" creationId="{EF2C589A-70A9-4C1E-92FD-76B1E60A1A29}"/>
            </ac:spMkLst>
          </pc:spChg>
          <pc:spChg chg="mod">
            <ac:chgData name="Anders Furuskär" userId="5c9f1a7d-b689-4c3c-9fb9-968669d3c21c" providerId="ADAL" clId="{9F491F8D-D760-467D-AC03-57C4EEDF6134}" dt="2020-01-10T14:04:13.174" v="321" actId="790"/>
            <ac:spMkLst>
              <pc:docMk/>
              <pc:sldMasterMk cId="2523064765" sldId="2147483660"/>
              <pc:sldLayoutMk cId="4114665" sldId="2147483682"/>
              <ac:spMk id="8" creationId="{E735C405-D694-4150-B4C4-0B84A1A5CAEA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25" v="500"/>
          <pc:sldLayoutMkLst>
            <pc:docMk/>
            <pc:sldMasterMk cId="2523064765" sldId="2147483660"/>
            <pc:sldLayoutMk cId="584347284" sldId="2147483683"/>
          </pc:sldLayoutMkLst>
          <pc:spChg chg="mod">
            <ac:chgData name="Anders Furuskär" userId="5c9f1a7d-b689-4c3c-9fb9-968669d3c21c" providerId="ADAL" clId="{9F491F8D-D760-467D-AC03-57C4EEDF6134}" dt="2020-01-10T14:04:13.177" v="324" actId="790"/>
            <ac:spMkLst>
              <pc:docMk/>
              <pc:sldMasterMk cId="2523064765" sldId="2147483660"/>
              <pc:sldLayoutMk cId="584347284" sldId="2147483683"/>
              <ac:spMk id="3" creationId="{2F5F844D-0CF3-4814-B0DE-3D27A83936FD}"/>
            </ac:spMkLst>
          </pc:spChg>
          <pc:spChg chg="mod">
            <ac:chgData name="Anders Furuskär" userId="5c9f1a7d-b689-4c3c-9fb9-968669d3c21c" providerId="ADAL" clId="{9F491F8D-D760-467D-AC03-57C4EEDF6134}" dt="2020-01-10T14:04:13.176" v="323" actId="790"/>
            <ac:spMkLst>
              <pc:docMk/>
              <pc:sldMasterMk cId="2523064765" sldId="2147483660"/>
              <pc:sldLayoutMk cId="584347284" sldId="2147483683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175" v="322" actId="790"/>
            <ac:spMkLst>
              <pc:docMk/>
              <pc:sldMasterMk cId="2523064765" sldId="2147483660"/>
              <pc:sldLayoutMk cId="584347284" sldId="2147483683"/>
              <ac:spMk id="6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425" v="500"/>
            <ac:spMkLst>
              <pc:docMk/>
              <pc:sldMasterMk cId="2523064765" sldId="2147483660"/>
              <pc:sldLayoutMk cId="584347284" sldId="2147483683"/>
              <ac:spMk id="9" creationId="{4372D240-75C4-4747-BB0C-CDA1A95650A3}"/>
            </ac:spMkLst>
          </pc:spChg>
          <pc:spChg chg="mod">
            <ac:chgData name="Anders Furuskär" userId="5c9f1a7d-b689-4c3c-9fb9-968669d3c21c" providerId="ADAL" clId="{9F491F8D-D760-467D-AC03-57C4EEDF6134}" dt="2020-01-10T14:04:13.179" v="326" actId="790"/>
            <ac:spMkLst>
              <pc:docMk/>
              <pc:sldMasterMk cId="2523064765" sldId="2147483660"/>
              <pc:sldLayoutMk cId="584347284" sldId="2147483683"/>
              <ac:spMk id="12" creationId="{DDD81FA4-E9EC-4B93-8FAA-8C7EE9DC027E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28" v="503"/>
          <pc:sldLayoutMkLst>
            <pc:docMk/>
            <pc:sldMasterMk cId="2523064765" sldId="2147483660"/>
            <pc:sldLayoutMk cId="2522373556" sldId="2147483684"/>
          </pc:sldLayoutMkLst>
          <pc:spChg chg="mod">
            <ac:chgData name="Anders Furuskär" userId="5c9f1a7d-b689-4c3c-9fb9-968669d3c21c" providerId="ADAL" clId="{9F491F8D-D760-467D-AC03-57C4EEDF6134}" dt="2020-01-10T14:04:13.181" v="328" actId="790"/>
            <ac:spMkLst>
              <pc:docMk/>
              <pc:sldMasterMk cId="2523064765" sldId="2147483660"/>
              <pc:sldLayoutMk cId="2522373556" sldId="2147483684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180" v="327" actId="790"/>
            <ac:spMkLst>
              <pc:docMk/>
              <pc:sldMasterMk cId="2523064765" sldId="2147483660"/>
              <pc:sldLayoutMk cId="2522373556" sldId="2147483684"/>
              <ac:spMk id="5" creationId="{4ACB62A1-CC4A-4B59-B1D8-ED86B77D9A3A}"/>
            </ac:spMkLst>
          </pc:spChg>
          <pc:spChg chg="mod">
            <ac:chgData name="Anders Furuskär" userId="5c9f1a7d-b689-4c3c-9fb9-968669d3c21c" providerId="ADAL" clId="{9F491F8D-D760-467D-AC03-57C4EEDF6134}" dt="2020-01-10T14:04:13.428" v="503"/>
            <ac:spMkLst>
              <pc:docMk/>
              <pc:sldMasterMk cId="2523064765" sldId="2147483660"/>
              <pc:sldLayoutMk cId="2522373556" sldId="2147483684"/>
              <ac:spMk id="7" creationId="{8D51E95B-B5A6-40B6-97CB-5F0FE563EB1D}"/>
            </ac:spMkLst>
          </pc:spChg>
          <pc:spChg chg="mod">
            <ac:chgData name="Anders Furuskär" userId="5c9f1a7d-b689-4c3c-9fb9-968669d3c21c" providerId="ADAL" clId="{9F491F8D-D760-467D-AC03-57C4EEDF6134}" dt="2020-01-10T14:04:13.183" v="330" actId="790"/>
            <ac:spMkLst>
              <pc:docMk/>
              <pc:sldMasterMk cId="2523064765" sldId="2147483660"/>
              <pc:sldLayoutMk cId="2522373556" sldId="2147483684"/>
              <ac:spMk id="11" creationId="{FF233E17-CA98-40A3-BA47-478F1A44B299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31" v="506"/>
          <pc:sldLayoutMkLst>
            <pc:docMk/>
            <pc:sldMasterMk cId="2523064765" sldId="2147483660"/>
            <pc:sldLayoutMk cId="2731981876" sldId="2147483685"/>
          </pc:sldLayoutMkLst>
          <pc:spChg chg="mod">
            <ac:chgData name="Anders Furuskär" userId="5c9f1a7d-b689-4c3c-9fb9-968669d3c21c" providerId="ADAL" clId="{9F491F8D-D760-467D-AC03-57C4EEDF6134}" dt="2020-01-10T14:04:13.187" v="333" actId="790"/>
            <ac:spMkLst>
              <pc:docMk/>
              <pc:sldMasterMk cId="2523064765" sldId="2147483660"/>
              <pc:sldLayoutMk cId="2731981876" sldId="2147483685"/>
              <ac:spMk id="3" creationId="{B0349585-9F54-46CC-8CEC-052CD1853EC5}"/>
            </ac:spMkLst>
          </pc:spChg>
          <pc:spChg chg="mod">
            <ac:chgData name="Anders Furuskär" userId="5c9f1a7d-b689-4c3c-9fb9-968669d3c21c" providerId="ADAL" clId="{9F491F8D-D760-467D-AC03-57C4EEDF6134}" dt="2020-01-10T14:04:13.186" v="332" actId="790"/>
            <ac:spMkLst>
              <pc:docMk/>
              <pc:sldMasterMk cId="2523064765" sldId="2147483660"/>
              <pc:sldLayoutMk cId="2731981876" sldId="2147483685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184" v="331" actId="790"/>
            <ac:spMkLst>
              <pc:docMk/>
              <pc:sldMasterMk cId="2523064765" sldId="2147483660"/>
              <pc:sldLayoutMk cId="2731981876" sldId="2147483685"/>
              <ac:spMk id="6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431" v="506"/>
            <ac:spMkLst>
              <pc:docMk/>
              <pc:sldMasterMk cId="2523064765" sldId="2147483660"/>
              <pc:sldLayoutMk cId="2731981876" sldId="2147483685"/>
              <ac:spMk id="11" creationId="{4137CA89-AFF7-46A6-A978-5D6CF4C2A39A}"/>
            </ac:spMkLst>
          </pc:spChg>
          <pc:spChg chg="mod">
            <ac:chgData name="Anders Furuskär" userId="5c9f1a7d-b689-4c3c-9fb9-968669d3c21c" providerId="ADAL" clId="{9F491F8D-D760-467D-AC03-57C4EEDF6134}" dt="2020-01-10T14:04:13.189" v="335" actId="790"/>
            <ac:spMkLst>
              <pc:docMk/>
              <pc:sldMasterMk cId="2523064765" sldId="2147483660"/>
              <pc:sldLayoutMk cId="2731981876" sldId="2147483685"/>
              <ac:spMk id="12" creationId="{7D53C9C0-925C-4E10-98AB-FC8F3B8CF044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42" v="515"/>
          <pc:sldLayoutMkLst>
            <pc:docMk/>
            <pc:sldMasterMk cId="2523064765" sldId="2147483660"/>
            <pc:sldLayoutMk cId="1631202071" sldId="2147483686"/>
          </pc:sldLayoutMkLst>
          <pc:spChg chg="mod">
            <ac:chgData name="Anders Furuskär" userId="5c9f1a7d-b689-4c3c-9fb9-968669d3c21c" providerId="ADAL" clId="{9F491F8D-D760-467D-AC03-57C4EEDF6134}" dt="2020-01-10T14:04:13.203" v="347" actId="790"/>
            <ac:spMkLst>
              <pc:docMk/>
              <pc:sldMasterMk cId="2523064765" sldId="2147483660"/>
              <pc:sldLayoutMk cId="1631202071" sldId="2147483686"/>
              <ac:spMk id="3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05" v="348" actId="790"/>
            <ac:spMkLst>
              <pc:docMk/>
              <pc:sldMasterMk cId="2523064765" sldId="2147483660"/>
              <pc:sldLayoutMk cId="1631202071" sldId="2147483686"/>
              <ac:spMk id="5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02" v="346" actId="790"/>
            <ac:spMkLst>
              <pc:docMk/>
              <pc:sldMasterMk cId="2523064765" sldId="2147483660"/>
              <pc:sldLayoutMk cId="1631202071" sldId="2147483686"/>
              <ac:spMk id="6" creationId="{A05AB2F5-3C8F-45BD-81CB-45EC98D4284C}"/>
            </ac:spMkLst>
          </pc:spChg>
          <pc:spChg chg="mod">
            <ac:chgData name="Anders Furuskär" userId="5c9f1a7d-b689-4c3c-9fb9-968669d3c21c" providerId="ADAL" clId="{9F491F8D-D760-467D-AC03-57C4EEDF6134}" dt="2020-01-10T14:04:13.442" v="515"/>
            <ac:spMkLst>
              <pc:docMk/>
              <pc:sldMasterMk cId="2523064765" sldId="2147483660"/>
              <pc:sldLayoutMk cId="1631202071" sldId="2147483686"/>
              <ac:spMk id="8" creationId="{4E1D7684-BC36-44BA-9074-E0D05038847F}"/>
            </ac:spMkLst>
          </pc:spChg>
          <pc:spChg chg="mod">
            <ac:chgData name="Anders Furuskär" userId="5c9f1a7d-b689-4c3c-9fb9-968669d3c21c" providerId="ADAL" clId="{9F491F8D-D760-467D-AC03-57C4EEDF6134}" dt="2020-01-10T14:04:13.206" v="350" actId="790"/>
            <ac:spMkLst>
              <pc:docMk/>
              <pc:sldMasterMk cId="2523064765" sldId="2147483660"/>
              <pc:sldLayoutMk cId="1631202071" sldId="2147483686"/>
              <ac:spMk id="9" creationId="{1954EF9A-E11E-4334-BC30-2E9405F508E0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46" v="518"/>
          <pc:sldLayoutMkLst>
            <pc:docMk/>
            <pc:sldMasterMk cId="2523064765" sldId="2147483660"/>
            <pc:sldLayoutMk cId="185064145" sldId="2147483687"/>
          </pc:sldLayoutMkLst>
          <pc:spChg chg="mod">
            <ac:chgData name="Anders Furuskär" userId="5c9f1a7d-b689-4c3c-9fb9-968669d3c21c" providerId="ADAL" clId="{9F491F8D-D760-467D-AC03-57C4EEDF6134}" dt="2020-01-10T14:04:13.209" v="352" actId="790"/>
            <ac:spMkLst>
              <pc:docMk/>
              <pc:sldMasterMk cId="2523064765" sldId="2147483660"/>
              <pc:sldLayoutMk cId="185064145" sldId="2147483687"/>
              <ac:spMk id="3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10" v="353" actId="790"/>
            <ac:spMkLst>
              <pc:docMk/>
              <pc:sldMasterMk cId="2523064765" sldId="2147483660"/>
              <pc:sldLayoutMk cId="185064145" sldId="2147483687"/>
              <ac:spMk id="5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07" v="351" actId="790"/>
            <ac:spMkLst>
              <pc:docMk/>
              <pc:sldMasterMk cId="2523064765" sldId="2147483660"/>
              <pc:sldLayoutMk cId="185064145" sldId="2147483687"/>
              <ac:spMk id="6" creationId="{524C71C0-9908-4C8C-97CC-AA201198D25C}"/>
            </ac:spMkLst>
          </pc:spChg>
          <pc:spChg chg="mod">
            <ac:chgData name="Anders Furuskär" userId="5c9f1a7d-b689-4c3c-9fb9-968669d3c21c" providerId="ADAL" clId="{9F491F8D-D760-467D-AC03-57C4EEDF6134}" dt="2020-01-10T14:04:13.446" v="518"/>
            <ac:spMkLst>
              <pc:docMk/>
              <pc:sldMasterMk cId="2523064765" sldId="2147483660"/>
              <pc:sldLayoutMk cId="185064145" sldId="2147483687"/>
              <ac:spMk id="8" creationId="{227D3F0D-C903-4314-9038-82A30CA70290}"/>
            </ac:spMkLst>
          </pc:spChg>
          <pc:spChg chg="mod">
            <ac:chgData name="Anders Furuskär" userId="5c9f1a7d-b689-4c3c-9fb9-968669d3c21c" providerId="ADAL" clId="{9F491F8D-D760-467D-AC03-57C4EEDF6134}" dt="2020-01-10T14:04:13.212" v="355" actId="790"/>
            <ac:spMkLst>
              <pc:docMk/>
              <pc:sldMasterMk cId="2523064765" sldId="2147483660"/>
              <pc:sldLayoutMk cId="185064145" sldId="2147483687"/>
              <ac:spMk id="9" creationId="{0B9F5F07-6E63-456E-AAB2-A105F6BE39DE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50" v="521"/>
          <pc:sldLayoutMkLst>
            <pc:docMk/>
            <pc:sldMasterMk cId="2523064765" sldId="2147483660"/>
            <pc:sldLayoutMk cId="3977286576" sldId="2147483688"/>
          </pc:sldLayoutMkLst>
          <pc:spChg chg="mod">
            <ac:chgData name="Anders Furuskär" userId="5c9f1a7d-b689-4c3c-9fb9-968669d3c21c" providerId="ADAL" clId="{9F491F8D-D760-467D-AC03-57C4EEDF6134}" dt="2020-01-10T14:04:13.214" v="357" actId="790"/>
            <ac:spMkLst>
              <pc:docMk/>
              <pc:sldMasterMk cId="2523064765" sldId="2147483660"/>
              <pc:sldLayoutMk cId="3977286576" sldId="2147483688"/>
              <ac:spMk id="5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13" v="356" actId="790"/>
            <ac:spMkLst>
              <pc:docMk/>
              <pc:sldMasterMk cId="2523064765" sldId="2147483660"/>
              <pc:sldLayoutMk cId="3977286576" sldId="2147483688"/>
              <ac:spMk id="6" creationId="{0114795F-6AFF-421E-BA39-763FAD29FC16}"/>
            </ac:spMkLst>
          </pc:spChg>
          <pc:spChg chg="mod">
            <ac:chgData name="Anders Furuskär" userId="5c9f1a7d-b689-4c3c-9fb9-968669d3c21c" providerId="ADAL" clId="{9F491F8D-D760-467D-AC03-57C4EEDF6134}" dt="2020-01-10T14:04:13.216" v="358" actId="790"/>
            <ac:spMkLst>
              <pc:docMk/>
              <pc:sldMasterMk cId="2523064765" sldId="2147483660"/>
              <pc:sldLayoutMk cId="3977286576" sldId="2147483688"/>
              <ac:spMk id="7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450" v="521"/>
            <ac:spMkLst>
              <pc:docMk/>
              <pc:sldMasterMk cId="2523064765" sldId="2147483660"/>
              <pc:sldLayoutMk cId="3977286576" sldId="2147483688"/>
              <ac:spMk id="9" creationId="{4421DB2A-3017-4E73-8332-6B8D884A5493}"/>
            </ac:spMkLst>
          </pc:spChg>
          <pc:spChg chg="mod">
            <ac:chgData name="Anders Furuskär" userId="5c9f1a7d-b689-4c3c-9fb9-968669d3c21c" providerId="ADAL" clId="{9F491F8D-D760-467D-AC03-57C4EEDF6134}" dt="2020-01-10T14:04:13.218" v="360" actId="790"/>
            <ac:spMkLst>
              <pc:docMk/>
              <pc:sldMasterMk cId="2523064765" sldId="2147483660"/>
              <pc:sldLayoutMk cId="3977286576" sldId="2147483688"/>
              <ac:spMk id="10" creationId="{A3A86C7D-7D12-4BF6-8892-EF043F36E2EA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53" v="524"/>
          <pc:sldLayoutMkLst>
            <pc:docMk/>
            <pc:sldMasterMk cId="2523064765" sldId="2147483660"/>
            <pc:sldLayoutMk cId="1762546200" sldId="2147483689"/>
          </pc:sldLayoutMkLst>
          <pc:spChg chg="mod">
            <ac:chgData name="Anders Furuskär" userId="5c9f1a7d-b689-4c3c-9fb9-968669d3c21c" providerId="ADAL" clId="{9F491F8D-D760-467D-AC03-57C4EEDF6134}" dt="2020-01-10T14:04:13.219" v="361" actId="790"/>
            <ac:spMkLst>
              <pc:docMk/>
              <pc:sldMasterMk cId="2523064765" sldId="2147483660"/>
              <pc:sldLayoutMk cId="1762546200" sldId="2147483689"/>
              <ac:spMk id="6" creationId="{A14F6E09-C956-49B3-8E41-DBD053DF768C}"/>
            </ac:spMkLst>
          </pc:spChg>
          <pc:spChg chg="mod">
            <ac:chgData name="Anders Furuskär" userId="5c9f1a7d-b689-4c3c-9fb9-968669d3c21c" providerId="ADAL" clId="{9F491F8D-D760-467D-AC03-57C4EEDF6134}" dt="2020-01-10T14:04:13.220" v="362" actId="790"/>
            <ac:spMkLst>
              <pc:docMk/>
              <pc:sldMasterMk cId="2523064765" sldId="2147483660"/>
              <pc:sldLayoutMk cId="1762546200" sldId="2147483689"/>
              <ac:spMk id="7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22" v="363" actId="790"/>
            <ac:spMkLst>
              <pc:docMk/>
              <pc:sldMasterMk cId="2523064765" sldId="2147483660"/>
              <pc:sldLayoutMk cId="1762546200" sldId="2147483689"/>
              <ac:spMk id="8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453" v="524"/>
            <ac:spMkLst>
              <pc:docMk/>
              <pc:sldMasterMk cId="2523064765" sldId="2147483660"/>
              <pc:sldLayoutMk cId="1762546200" sldId="2147483689"/>
              <ac:spMk id="9" creationId="{4E5A81C5-0588-4509-B7B9-9497297F88ED}"/>
            </ac:spMkLst>
          </pc:spChg>
          <pc:spChg chg="mod">
            <ac:chgData name="Anders Furuskär" userId="5c9f1a7d-b689-4c3c-9fb9-968669d3c21c" providerId="ADAL" clId="{9F491F8D-D760-467D-AC03-57C4EEDF6134}" dt="2020-01-10T14:04:13.224" v="365" actId="790"/>
            <ac:spMkLst>
              <pc:docMk/>
              <pc:sldMasterMk cId="2523064765" sldId="2147483660"/>
              <pc:sldLayoutMk cId="1762546200" sldId="2147483689"/>
              <ac:spMk id="10" creationId="{54A68D25-E1D7-496F-BC83-0E0E9B8A021B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75" v="542"/>
          <pc:sldLayoutMkLst>
            <pc:docMk/>
            <pc:sldMasterMk cId="2523064765" sldId="2147483660"/>
            <pc:sldLayoutMk cId="2548612008" sldId="2147483690"/>
          </pc:sldLayoutMkLst>
          <pc:spChg chg="mod">
            <ac:chgData name="Anders Furuskär" userId="5c9f1a7d-b689-4c3c-9fb9-968669d3c21c" providerId="ADAL" clId="{9F491F8D-D760-467D-AC03-57C4EEDF6134}" dt="2020-01-10T14:04:13.266" v="400" actId="790"/>
            <ac:spMkLst>
              <pc:docMk/>
              <pc:sldMasterMk cId="2523064765" sldId="2147483660"/>
              <pc:sldLayoutMk cId="2548612008" sldId="2147483690"/>
              <ac:spMk id="3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68" v="401" actId="790"/>
            <ac:spMkLst>
              <pc:docMk/>
              <pc:sldMasterMk cId="2523064765" sldId="2147483660"/>
              <pc:sldLayoutMk cId="2548612008" sldId="2147483690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69" v="402" actId="790"/>
            <ac:spMkLst>
              <pc:docMk/>
              <pc:sldMasterMk cId="2523064765" sldId="2147483660"/>
              <pc:sldLayoutMk cId="2548612008" sldId="2147483690"/>
              <ac:spMk id="6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71" v="403" actId="790"/>
            <ac:spMkLst>
              <pc:docMk/>
              <pc:sldMasterMk cId="2523064765" sldId="2147483660"/>
              <pc:sldLayoutMk cId="2548612008" sldId="2147483690"/>
              <ac:spMk id="7" creationId="{5BD2C41D-0700-4885-AB77-25AFFE4E1FDA}"/>
            </ac:spMkLst>
          </pc:spChg>
          <pc:spChg chg="mod">
            <ac:chgData name="Anders Furuskär" userId="5c9f1a7d-b689-4c3c-9fb9-968669d3c21c" providerId="ADAL" clId="{9F491F8D-D760-467D-AC03-57C4EEDF6134}" dt="2020-01-10T14:04:13.265" v="399" actId="790"/>
            <ac:spMkLst>
              <pc:docMk/>
              <pc:sldMasterMk cId="2523064765" sldId="2147483660"/>
              <pc:sldLayoutMk cId="2548612008" sldId="2147483690"/>
              <ac:spMk id="9" creationId="{2C948968-FB06-45CC-8259-6BDE4430EACB}"/>
            </ac:spMkLst>
          </pc:spChg>
          <pc:spChg chg="mod">
            <ac:chgData name="Anders Furuskär" userId="5c9f1a7d-b689-4c3c-9fb9-968669d3c21c" providerId="ADAL" clId="{9F491F8D-D760-467D-AC03-57C4EEDF6134}" dt="2020-01-10T14:04:13.475" v="542"/>
            <ac:spMkLst>
              <pc:docMk/>
              <pc:sldMasterMk cId="2523064765" sldId="2147483660"/>
              <pc:sldLayoutMk cId="2548612008" sldId="2147483690"/>
              <ac:spMk id="10" creationId="{549048C1-340D-44C4-857B-1B201EC9A7E7}"/>
            </ac:spMkLst>
          </pc:spChg>
          <pc:spChg chg="mod">
            <ac:chgData name="Anders Furuskär" userId="5c9f1a7d-b689-4c3c-9fb9-968669d3c21c" providerId="ADAL" clId="{9F491F8D-D760-467D-AC03-57C4EEDF6134}" dt="2020-01-10T14:04:13.273" v="405" actId="790"/>
            <ac:spMkLst>
              <pc:docMk/>
              <pc:sldMasterMk cId="2523064765" sldId="2147483660"/>
              <pc:sldLayoutMk cId="2548612008" sldId="2147483690"/>
              <ac:spMk id="11" creationId="{5B2537ED-0985-4CA8-A865-C2C6DFCB18EB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75" v="461"/>
          <pc:sldLayoutMkLst>
            <pc:docMk/>
            <pc:sldMasterMk cId="2523064765" sldId="2147483660"/>
            <pc:sldLayoutMk cId="185933282" sldId="2147483691"/>
          </pc:sldLayoutMkLst>
          <pc:spChg chg="mod">
            <ac:chgData name="Anders Furuskär" userId="5c9f1a7d-b689-4c3c-9fb9-968669d3c21c" providerId="ADAL" clId="{9F491F8D-D760-467D-AC03-57C4EEDF6134}" dt="2020-01-10T14:04:13.375" v="461"/>
            <ac:spMkLst>
              <pc:docMk/>
              <pc:sldMasterMk cId="2523064765" sldId="2147483660"/>
              <pc:sldLayoutMk cId="185933282" sldId="2147483691"/>
              <ac:spMk id="2" creationId="{69F42FFA-3DFB-4DB2-A942-F02200203C82}"/>
            </ac:spMkLst>
          </pc:spChg>
          <pc:spChg chg="mod">
            <ac:chgData name="Anders Furuskär" userId="5c9f1a7d-b689-4c3c-9fb9-968669d3c21c" providerId="ADAL" clId="{9F491F8D-D760-467D-AC03-57C4EEDF6134}" dt="2020-01-10T14:04:13.130" v="274" actId="790"/>
            <ac:spMkLst>
              <pc:docMk/>
              <pc:sldMasterMk cId="2523064765" sldId="2147483660"/>
              <pc:sldLayoutMk cId="185933282" sldId="2147483691"/>
              <ac:spMk id="3" creationId="{1B42E3D4-F1BA-4FA4-8629-042A5D955B23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287" v="417" actId="790"/>
          <pc:sldLayoutMkLst>
            <pc:docMk/>
            <pc:sldMasterMk cId="2523064765" sldId="2147483660"/>
            <pc:sldLayoutMk cId="576168519" sldId="2147483692"/>
          </pc:sldLayoutMkLst>
          <pc:spChg chg="mod">
            <ac:chgData name="Anders Furuskär" userId="5c9f1a7d-b689-4c3c-9fb9-968669d3c21c" providerId="ADAL" clId="{9F491F8D-D760-467D-AC03-57C4EEDF6134}" dt="2020-01-10T14:04:13.287" v="417" actId="790"/>
            <ac:spMkLst>
              <pc:docMk/>
              <pc:sldMasterMk cId="2523064765" sldId="2147483660"/>
              <pc:sldLayoutMk cId="576168519" sldId="2147483692"/>
              <ac:spMk id="9" creationId="{B200748E-0B61-48E1-8B47-504C30250995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35" v="428"/>
          <pc:sldLayoutMkLst>
            <pc:docMk/>
            <pc:sldMasterMk cId="2523064765" sldId="2147483660"/>
            <pc:sldLayoutMk cId="787326472" sldId="2147483693"/>
          </pc:sldLayoutMkLst>
          <pc:spChg chg="mod">
            <ac:chgData name="Anders Furuskär" userId="5c9f1a7d-b689-4c3c-9fb9-968669d3c21c" providerId="ADAL" clId="{9F491F8D-D760-467D-AC03-57C4EEDF6134}" dt="2020-01-10T14:04:13.082" v="221" actId="790"/>
            <ac:spMkLst>
              <pc:docMk/>
              <pc:sldMasterMk cId="2523064765" sldId="2147483660"/>
              <pc:sldLayoutMk cId="787326472" sldId="2147483693"/>
              <ac:spMk id="9" creationId="{07AC4DB9-933C-4680-A281-C11929BCC2F5}"/>
            </ac:spMkLst>
          </pc:spChg>
          <pc:spChg chg="mod">
            <ac:chgData name="Anders Furuskär" userId="5c9f1a7d-b689-4c3c-9fb9-968669d3c21c" providerId="ADAL" clId="{9F491F8D-D760-467D-AC03-57C4EEDF6134}" dt="2020-01-10T14:04:13.082" v="222" actId="790"/>
            <ac:spMkLst>
              <pc:docMk/>
              <pc:sldMasterMk cId="2523064765" sldId="2147483660"/>
              <pc:sldLayoutMk cId="787326472" sldId="2147483693"/>
              <ac:spMk id="11" creationId="{7B568BB6-C8A4-4545-B025-7D97CC4692BC}"/>
            </ac:spMkLst>
          </pc:spChg>
          <pc:spChg chg="mod">
            <ac:chgData name="Anders Furuskär" userId="5c9f1a7d-b689-4c3c-9fb9-968669d3c21c" providerId="ADAL" clId="{9F491F8D-D760-467D-AC03-57C4EEDF6134}" dt="2020-01-10T14:04:13.079" v="218" actId="790"/>
            <ac:spMkLst>
              <pc:docMk/>
              <pc:sldMasterMk cId="2523064765" sldId="2147483660"/>
              <pc:sldLayoutMk cId="787326472" sldId="2147483693"/>
              <ac:spMk id="12" creationId="{FB327327-50E0-4AA3-A3F9-F297582FC782}"/>
            </ac:spMkLst>
          </pc:spChg>
          <pc:spChg chg="mod">
            <ac:chgData name="Anders Furuskär" userId="5c9f1a7d-b689-4c3c-9fb9-968669d3c21c" providerId="ADAL" clId="{9F491F8D-D760-467D-AC03-57C4EEDF6134}" dt="2020-01-10T14:04:13.083" v="223" actId="790"/>
            <ac:spMkLst>
              <pc:docMk/>
              <pc:sldMasterMk cId="2523064765" sldId="2147483660"/>
              <pc:sldLayoutMk cId="787326472" sldId="2147483693"/>
              <ac:spMk id="13" creationId="{D51585B7-9911-4BC2-ACC7-3D991408BDDF}"/>
            </ac:spMkLst>
          </pc:spChg>
          <pc:spChg chg="mod">
            <ac:chgData name="Anders Furuskär" userId="5c9f1a7d-b689-4c3c-9fb9-968669d3c21c" providerId="ADAL" clId="{9F491F8D-D760-467D-AC03-57C4EEDF6134}" dt="2020-01-10T14:04:13.335" v="428"/>
            <ac:spMkLst>
              <pc:docMk/>
              <pc:sldMasterMk cId="2523064765" sldId="2147483660"/>
              <pc:sldLayoutMk cId="787326472" sldId="2147483693"/>
              <ac:spMk id="14" creationId="{89DFBA61-B916-44BD-A1D9-F41D32B7BCB6}"/>
            </ac:spMkLst>
          </pc:spChg>
          <pc:spChg chg="mod">
            <ac:chgData name="Anders Furuskär" userId="5c9f1a7d-b689-4c3c-9fb9-968669d3c21c" providerId="ADAL" clId="{9F491F8D-D760-467D-AC03-57C4EEDF6134}" dt="2020-01-10T14:04:13.085" v="225" actId="790"/>
            <ac:spMkLst>
              <pc:docMk/>
              <pc:sldMasterMk cId="2523064765" sldId="2147483660"/>
              <pc:sldLayoutMk cId="787326472" sldId="2147483693"/>
              <ac:spMk id="15" creationId="{27FCDB26-E6AD-44EC-BD53-56F02C5E322F}"/>
            </ac:spMkLst>
          </pc:spChg>
          <pc:spChg chg="mod">
            <ac:chgData name="Anders Furuskär" userId="5c9f1a7d-b689-4c3c-9fb9-968669d3c21c" providerId="ADAL" clId="{9F491F8D-D760-467D-AC03-57C4EEDF6134}" dt="2020-01-10T14:04:13.081" v="220" actId="790"/>
            <ac:spMkLst>
              <pc:docMk/>
              <pc:sldMasterMk cId="2523064765" sldId="2147483660"/>
              <pc:sldLayoutMk cId="787326472" sldId="2147483693"/>
              <ac:spMk id="22530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080" v="219" actId="790"/>
            <ac:spMkLst>
              <pc:docMk/>
              <pc:sldMasterMk cId="2523064765" sldId="2147483660"/>
              <pc:sldLayoutMk cId="787326472" sldId="2147483693"/>
              <ac:spMk id="22531" creationId="{00000000-0000-0000-0000-000000000000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17" v="494"/>
          <pc:sldLayoutMkLst>
            <pc:docMk/>
            <pc:sldMasterMk cId="2523064765" sldId="2147483660"/>
            <pc:sldLayoutMk cId="3607999529" sldId="2147483694"/>
          </pc:sldLayoutMkLst>
          <pc:spChg chg="mod">
            <ac:chgData name="Anders Furuskär" userId="5c9f1a7d-b689-4c3c-9fb9-968669d3c21c" providerId="ADAL" clId="{9F491F8D-D760-467D-AC03-57C4EEDF6134}" dt="2020-01-10T14:04:13.168" v="315" actId="790"/>
            <ac:spMkLst>
              <pc:docMk/>
              <pc:sldMasterMk cId="2523064765" sldId="2147483660"/>
              <pc:sldLayoutMk cId="3607999529" sldId="2147483694"/>
              <ac:spMk id="4" creationId="{784F54AF-EED6-486A-9ACA-42061F4AAE9A}"/>
            </ac:spMkLst>
          </pc:spChg>
          <pc:spChg chg="mod">
            <ac:chgData name="Anders Furuskär" userId="5c9f1a7d-b689-4c3c-9fb9-968669d3c21c" providerId="ADAL" clId="{9F491F8D-D760-467D-AC03-57C4EEDF6134}" dt="2020-01-10T14:04:13.166" v="314" actId="790"/>
            <ac:spMkLst>
              <pc:docMk/>
              <pc:sldMasterMk cId="2523064765" sldId="2147483660"/>
              <pc:sldLayoutMk cId="3607999529" sldId="2147483694"/>
              <ac:spMk id="6" creationId="{3F4EF873-DC0F-4698-BEC2-502DB043AA5C}"/>
            </ac:spMkLst>
          </pc:spChg>
          <pc:spChg chg="mod">
            <ac:chgData name="Anders Furuskär" userId="5c9f1a7d-b689-4c3c-9fb9-968669d3c21c" providerId="ADAL" clId="{9F491F8D-D760-467D-AC03-57C4EEDF6134}" dt="2020-01-10T14:04:13.417" v="494"/>
            <ac:spMkLst>
              <pc:docMk/>
              <pc:sldMasterMk cId="2523064765" sldId="2147483660"/>
              <pc:sldLayoutMk cId="3607999529" sldId="2147483694"/>
              <ac:spMk id="7" creationId="{DB8BC610-C1B0-4C6A-B5C2-80DA487CE5DE}"/>
            </ac:spMkLst>
          </pc:spChg>
          <pc:spChg chg="mod">
            <ac:chgData name="Anders Furuskär" userId="5c9f1a7d-b689-4c3c-9fb9-968669d3c21c" providerId="ADAL" clId="{9F491F8D-D760-467D-AC03-57C4EEDF6134}" dt="2020-01-10T14:04:13.170" v="317" actId="790"/>
            <ac:spMkLst>
              <pc:docMk/>
              <pc:sldMasterMk cId="2523064765" sldId="2147483660"/>
              <pc:sldLayoutMk cId="3607999529" sldId="2147483694"/>
              <ac:spMk id="9" creationId="{F5902C4D-6221-4E36-A2F9-055DD2942060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57" v="527"/>
          <pc:sldLayoutMkLst>
            <pc:docMk/>
            <pc:sldMasterMk cId="2523064765" sldId="2147483660"/>
            <pc:sldLayoutMk cId="3545725332" sldId="2147483696"/>
          </pc:sldLayoutMkLst>
          <pc:spChg chg="mod">
            <ac:chgData name="Anders Furuskär" userId="5c9f1a7d-b689-4c3c-9fb9-968669d3c21c" providerId="ADAL" clId="{9F491F8D-D760-467D-AC03-57C4EEDF6134}" dt="2020-01-10T14:04:13.226" v="367" actId="790"/>
            <ac:spMkLst>
              <pc:docMk/>
              <pc:sldMasterMk cId="2523064765" sldId="2147483660"/>
              <pc:sldLayoutMk cId="3545725332" sldId="2147483696"/>
              <ac:spMk id="6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229" v="369" actId="790"/>
            <ac:spMkLst>
              <pc:docMk/>
              <pc:sldMasterMk cId="2523064765" sldId="2147483660"/>
              <pc:sldLayoutMk cId="3545725332" sldId="2147483696"/>
              <ac:spMk id="7" creationId="{8E3794F8-471D-4987-945F-3C29BB03AB49}"/>
            </ac:spMkLst>
          </pc:spChg>
          <pc:spChg chg="mod">
            <ac:chgData name="Anders Furuskär" userId="5c9f1a7d-b689-4c3c-9fb9-968669d3c21c" providerId="ADAL" clId="{9F491F8D-D760-467D-AC03-57C4EEDF6134}" dt="2020-01-10T14:04:13.227" v="368" actId="790"/>
            <ac:spMkLst>
              <pc:docMk/>
              <pc:sldMasterMk cId="2523064765" sldId="2147483660"/>
              <pc:sldLayoutMk cId="3545725332" sldId="2147483696"/>
              <ac:spMk id="8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457" v="527"/>
            <ac:spMkLst>
              <pc:docMk/>
              <pc:sldMasterMk cId="2523064765" sldId="2147483660"/>
              <pc:sldLayoutMk cId="3545725332" sldId="2147483696"/>
              <ac:spMk id="9" creationId="{2C8570FA-FAA3-4EFA-A4F1-01C285AE39DE}"/>
            </ac:spMkLst>
          </pc:spChg>
          <pc:spChg chg="mod">
            <ac:chgData name="Anders Furuskär" userId="5c9f1a7d-b689-4c3c-9fb9-968669d3c21c" providerId="ADAL" clId="{9F491F8D-D760-467D-AC03-57C4EEDF6134}" dt="2020-01-10T14:04:13.224" v="366" actId="790"/>
            <ac:spMkLst>
              <pc:docMk/>
              <pc:sldMasterMk cId="2523064765" sldId="2147483660"/>
              <pc:sldLayoutMk cId="3545725332" sldId="2147483696"/>
              <ac:spMk id="10" creationId="{6B686A21-AA96-4B0A-B7CE-F4C6D5D31B32}"/>
            </ac:spMkLst>
          </pc:spChg>
          <pc:spChg chg="mod">
            <ac:chgData name="Anders Furuskär" userId="5c9f1a7d-b689-4c3c-9fb9-968669d3c21c" providerId="ADAL" clId="{9F491F8D-D760-467D-AC03-57C4EEDF6134}" dt="2020-01-10T14:04:13.230" v="371" actId="790"/>
            <ac:spMkLst>
              <pc:docMk/>
              <pc:sldMasterMk cId="2523064765" sldId="2147483660"/>
              <pc:sldLayoutMk cId="3545725332" sldId="2147483696"/>
              <ac:spMk id="12" creationId="{CABEA97C-68C1-4FF0-BE0B-B792D9655202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82" v="467"/>
          <pc:sldLayoutMkLst>
            <pc:docMk/>
            <pc:sldMasterMk cId="2523064765" sldId="2147483660"/>
            <pc:sldLayoutMk cId="3551733153" sldId="2147483697"/>
          </pc:sldLayoutMkLst>
          <pc:spChg chg="mod">
            <ac:chgData name="Anders Furuskär" userId="5c9f1a7d-b689-4c3c-9fb9-968669d3c21c" providerId="ADAL" clId="{9F491F8D-D760-467D-AC03-57C4EEDF6134}" dt="2020-01-10T14:04:13.134" v="278" actId="790"/>
            <ac:spMkLst>
              <pc:docMk/>
              <pc:sldMasterMk cId="2523064765" sldId="2147483660"/>
              <pc:sldLayoutMk cId="3551733153" sldId="2147483697"/>
              <ac:spMk id="3" creationId="{54D93672-2A04-4EF3-916F-2C920729FB07}"/>
            </ac:spMkLst>
          </pc:spChg>
          <pc:spChg chg="mod">
            <ac:chgData name="Anders Furuskär" userId="5c9f1a7d-b689-4c3c-9fb9-968669d3c21c" providerId="ADAL" clId="{9F491F8D-D760-467D-AC03-57C4EEDF6134}" dt="2020-01-10T14:04:13.134" v="279" actId="790"/>
            <ac:spMkLst>
              <pc:docMk/>
              <pc:sldMasterMk cId="2523064765" sldId="2147483660"/>
              <pc:sldLayoutMk cId="3551733153" sldId="2147483697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382" v="467"/>
            <ac:spMkLst>
              <pc:docMk/>
              <pc:sldMasterMk cId="2523064765" sldId="2147483660"/>
              <pc:sldLayoutMk cId="3551733153" sldId="2147483697"/>
              <ac:spMk id="5" creationId="{56BFCB29-C939-4442-981C-DE6A97866D13}"/>
            </ac:spMkLst>
          </pc:spChg>
          <pc:spChg chg="mod">
            <ac:chgData name="Anders Furuskär" userId="5c9f1a7d-b689-4c3c-9fb9-968669d3c21c" providerId="ADAL" clId="{9F491F8D-D760-467D-AC03-57C4EEDF6134}" dt="2020-01-10T14:04:13.136" v="281" actId="790"/>
            <ac:spMkLst>
              <pc:docMk/>
              <pc:sldMasterMk cId="2523064765" sldId="2147483660"/>
              <pc:sldLayoutMk cId="3551733153" sldId="2147483697"/>
              <ac:spMk id="7" creationId="{CDFB9A14-FAD3-478A-957D-C7B532F6669C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86" v="470"/>
          <pc:sldLayoutMkLst>
            <pc:docMk/>
            <pc:sldMasterMk cId="2523064765" sldId="2147483660"/>
            <pc:sldLayoutMk cId="1673924324" sldId="2147483698"/>
          </pc:sldLayoutMkLst>
          <pc:spChg chg="mod">
            <ac:chgData name="Anders Furuskär" userId="5c9f1a7d-b689-4c3c-9fb9-968669d3c21c" providerId="ADAL" clId="{9F491F8D-D760-467D-AC03-57C4EEDF6134}" dt="2020-01-10T14:04:13.137" v="282" actId="790"/>
            <ac:spMkLst>
              <pc:docMk/>
              <pc:sldMasterMk cId="2523064765" sldId="2147483660"/>
              <pc:sldLayoutMk cId="1673924324" sldId="2147483698"/>
              <ac:spMk id="3" creationId="{54D93672-2A04-4EF3-916F-2C920729FB07}"/>
            </ac:spMkLst>
          </pc:spChg>
          <pc:spChg chg="mod">
            <ac:chgData name="Anders Furuskär" userId="5c9f1a7d-b689-4c3c-9fb9-968669d3c21c" providerId="ADAL" clId="{9F491F8D-D760-467D-AC03-57C4EEDF6134}" dt="2020-01-10T14:04:13.138" v="283" actId="790"/>
            <ac:spMkLst>
              <pc:docMk/>
              <pc:sldMasterMk cId="2523064765" sldId="2147483660"/>
              <pc:sldLayoutMk cId="1673924324" sldId="2147483698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386" v="470"/>
            <ac:spMkLst>
              <pc:docMk/>
              <pc:sldMasterMk cId="2523064765" sldId="2147483660"/>
              <pc:sldLayoutMk cId="1673924324" sldId="2147483698"/>
              <ac:spMk id="5" creationId="{D4262351-4A54-4EAA-990E-D909E1CAD758}"/>
            </ac:spMkLst>
          </pc:spChg>
          <pc:spChg chg="mod">
            <ac:chgData name="Anders Furuskär" userId="5c9f1a7d-b689-4c3c-9fb9-968669d3c21c" providerId="ADAL" clId="{9F491F8D-D760-467D-AC03-57C4EEDF6134}" dt="2020-01-10T14:04:13.140" v="285" actId="790"/>
            <ac:spMkLst>
              <pc:docMk/>
              <pc:sldMasterMk cId="2523064765" sldId="2147483660"/>
              <pc:sldLayoutMk cId="1673924324" sldId="2147483698"/>
              <ac:spMk id="7" creationId="{26AD250A-4DBC-40DE-AFFC-E7624FE87538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90" v="473"/>
          <pc:sldLayoutMkLst>
            <pc:docMk/>
            <pc:sldMasterMk cId="2523064765" sldId="2147483660"/>
            <pc:sldLayoutMk cId="1526597446" sldId="2147483699"/>
          </pc:sldLayoutMkLst>
          <pc:spChg chg="mod">
            <ac:chgData name="Anders Furuskär" userId="5c9f1a7d-b689-4c3c-9fb9-968669d3c21c" providerId="ADAL" clId="{9F491F8D-D760-467D-AC03-57C4EEDF6134}" dt="2020-01-10T14:04:13.140" v="286" actId="790"/>
            <ac:spMkLst>
              <pc:docMk/>
              <pc:sldMasterMk cId="2523064765" sldId="2147483660"/>
              <pc:sldLayoutMk cId="1526597446" sldId="2147483699"/>
              <ac:spMk id="3" creationId="{54D93672-2A04-4EF3-916F-2C920729FB07}"/>
            </ac:spMkLst>
          </pc:spChg>
          <pc:spChg chg="mod">
            <ac:chgData name="Anders Furuskär" userId="5c9f1a7d-b689-4c3c-9fb9-968669d3c21c" providerId="ADAL" clId="{9F491F8D-D760-467D-AC03-57C4EEDF6134}" dt="2020-01-10T14:04:13.141" v="287" actId="790"/>
            <ac:spMkLst>
              <pc:docMk/>
              <pc:sldMasterMk cId="2523064765" sldId="2147483660"/>
              <pc:sldLayoutMk cId="1526597446" sldId="2147483699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390" v="473"/>
            <ac:spMkLst>
              <pc:docMk/>
              <pc:sldMasterMk cId="2523064765" sldId="2147483660"/>
              <pc:sldLayoutMk cId="1526597446" sldId="2147483699"/>
              <ac:spMk id="5" creationId="{128B6DA1-0170-4C5B-ABCB-83F1E4B0ECBB}"/>
            </ac:spMkLst>
          </pc:spChg>
          <pc:spChg chg="mod">
            <ac:chgData name="Anders Furuskär" userId="5c9f1a7d-b689-4c3c-9fb9-968669d3c21c" providerId="ADAL" clId="{9F491F8D-D760-467D-AC03-57C4EEDF6134}" dt="2020-01-10T14:04:13.143" v="289" actId="790"/>
            <ac:spMkLst>
              <pc:docMk/>
              <pc:sldMasterMk cId="2523064765" sldId="2147483660"/>
              <pc:sldLayoutMk cId="1526597446" sldId="2147483699"/>
              <ac:spMk id="7" creationId="{1DDC2944-9064-423F-8989-C84E9A8FA793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93" v="476"/>
          <pc:sldLayoutMkLst>
            <pc:docMk/>
            <pc:sldMasterMk cId="2523064765" sldId="2147483660"/>
            <pc:sldLayoutMk cId="2476838218" sldId="2147483700"/>
          </pc:sldLayoutMkLst>
          <pc:spChg chg="mod">
            <ac:chgData name="Anders Furuskär" userId="5c9f1a7d-b689-4c3c-9fb9-968669d3c21c" providerId="ADAL" clId="{9F491F8D-D760-467D-AC03-57C4EEDF6134}" dt="2020-01-10T14:04:13.144" v="290" actId="790"/>
            <ac:spMkLst>
              <pc:docMk/>
              <pc:sldMasterMk cId="2523064765" sldId="2147483660"/>
              <pc:sldLayoutMk cId="2476838218" sldId="2147483700"/>
              <ac:spMk id="3" creationId="{54D93672-2A04-4EF3-916F-2C920729FB07}"/>
            </ac:spMkLst>
          </pc:spChg>
          <pc:spChg chg="mod">
            <ac:chgData name="Anders Furuskär" userId="5c9f1a7d-b689-4c3c-9fb9-968669d3c21c" providerId="ADAL" clId="{9F491F8D-D760-467D-AC03-57C4EEDF6134}" dt="2020-01-10T14:04:13.145" v="291" actId="790"/>
            <ac:spMkLst>
              <pc:docMk/>
              <pc:sldMasterMk cId="2523064765" sldId="2147483660"/>
              <pc:sldLayoutMk cId="2476838218" sldId="2147483700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393" v="476"/>
            <ac:spMkLst>
              <pc:docMk/>
              <pc:sldMasterMk cId="2523064765" sldId="2147483660"/>
              <pc:sldLayoutMk cId="2476838218" sldId="2147483700"/>
              <ac:spMk id="5" creationId="{8F93BC53-EE81-4467-94F1-401BB6631310}"/>
            </ac:spMkLst>
          </pc:spChg>
          <pc:spChg chg="mod">
            <ac:chgData name="Anders Furuskär" userId="5c9f1a7d-b689-4c3c-9fb9-968669d3c21c" providerId="ADAL" clId="{9F491F8D-D760-467D-AC03-57C4EEDF6134}" dt="2020-01-10T14:04:13.147" v="293" actId="790"/>
            <ac:spMkLst>
              <pc:docMk/>
              <pc:sldMasterMk cId="2523064765" sldId="2147483660"/>
              <pc:sldLayoutMk cId="2476838218" sldId="2147483700"/>
              <ac:spMk id="7" creationId="{28FE6F9E-68CB-4EDC-92EF-E3371EEA23DA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97" v="479"/>
          <pc:sldLayoutMkLst>
            <pc:docMk/>
            <pc:sldMasterMk cId="2523064765" sldId="2147483660"/>
            <pc:sldLayoutMk cId="3501140641" sldId="2147483701"/>
          </pc:sldLayoutMkLst>
          <pc:spChg chg="mod">
            <ac:chgData name="Anders Furuskär" userId="5c9f1a7d-b689-4c3c-9fb9-968669d3c21c" providerId="ADAL" clId="{9F491F8D-D760-467D-AC03-57C4EEDF6134}" dt="2020-01-10T14:04:13.147" v="294" actId="790"/>
            <ac:spMkLst>
              <pc:docMk/>
              <pc:sldMasterMk cId="2523064765" sldId="2147483660"/>
              <pc:sldLayoutMk cId="3501140641" sldId="2147483701"/>
              <ac:spMk id="3" creationId="{54D93672-2A04-4EF3-916F-2C920729FB07}"/>
            </ac:spMkLst>
          </pc:spChg>
          <pc:spChg chg="mod">
            <ac:chgData name="Anders Furuskär" userId="5c9f1a7d-b689-4c3c-9fb9-968669d3c21c" providerId="ADAL" clId="{9F491F8D-D760-467D-AC03-57C4EEDF6134}" dt="2020-01-10T14:04:13.148" v="295" actId="790"/>
            <ac:spMkLst>
              <pc:docMk/>
              <pc:sldMasterMk cId="2523064765" sldId="2147483660"/>
              <pc:sldLayoutMk cId="3501140641" sldId="2147483701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397" v="479"/>
            <ac:spMkLst>
              <pc:docMk/>
              <pc:sldMasterMk cId="2523064765" sldId="2147483660"/>
              <pc:sldLayoutMk cId="3501140641" sldId="2147483701"/>
              <ac:spMk id="5" creationId="{064BC3BB-EB1F-4C03-845A-197D7CB3D7FF}"/>
            </ac:spMkLst>
          </pc:spChg>
          <pc:spChg chg="mod">
            <ac:chgData name="Anders Furuskär" userId="5c9f1a7d-b689-4c3c-9fb9-968669d3c21c" providerId="ADAL" clId="{9F491F8D-D760-467D-AC03-57C4EEDF6134}" dt="2020-01-10T14:04:13.150" v="297" actId="790"/>
            <ac:spMkLst>
              <pc:docMk/>
              <pc:sldMasterMk cId="2523064765" sldId="2147483660"/>
              <pc:sldLayoutMk cId="3501140641" sldId="2147483701"/>
              <ac:spMk id="7" creationId="{10F60CD3-0F2D-42D6-B39D-C861213831E0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02" v="482"/>
          <pc:sldLayoutMkLst>
            <pc:docMk/>
            <pc:sldMasterMk cId="2523064765" sldId="2147483660"/>
            <pc:sldLayoutMk cId="4094464793" sldId="2147483702"/>
          </pc:sldLayoutMkLst>
          <pc:spChg chg="mod">
            <ac:chgData name="Anders Furuskär" userId="5c9f1a7d-b689-4c3c-9fb9-968669d3c21c" providerId="ADAL" clId="{9F491F8D-D760-467D-AC03-57C4EEDF6134}" dt="2020-01-10T14:04:13.151" v="298" actId="790"/>
            <ac:spMkLst>
              <pc:docMk/>
              <pc:sldMasterMk cId="2523064765" sldId="2147483660"/>
              <pc:sldLayoutMk cId="4094464793" sldId="2147483702"/>
              <ac:spMk id="3" creationId="{54D93672-2A04-4EF3-916F-2C920729FB07}"/>
            </ac:spMkLst>
          </pc:spChg>
          <pc:spChg chg="mod">
            <ac:chgData name="Anders Furuskär" userId="5c9f1a7d-b689-4c3c-9fb9-968669d3c21c" providerId="ADAL" clId="{9F491F8D-D760-467D-AC03-57C4EEDF6134}" dt="2020-01-10T14:04:13.152" v="299" actId="790"/>
            <ac:spMkLst>
              <pc:docMk/>
              <pc:sldMasterMk cId="2523064765" sldId="2147483660"/>
              <pc:sldLayoutMk cId="4094464793" sldId="2147483702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402" v="482"/>
            <ac:spMkLst>
              <pc:docMk/>
              <pc:sldMasterMk cId="2523064765" sldId="2147483660"/>
              <pc:sldLayoutMk cId="4094464793" sldId="2147483702"/>
              <ac:spMk id="5" creationId="{EE432ACF-022C-4E4D-A91E-50BCA41421CC}"/>
            </ac:spMkLst>
          </pc:spChg>
          <pc:spChg chg="mod">
            <ac:chgData name="Anders Furuskär" userId="5c9f1a7d-b689-4c3c-9fb9-968669d3c21c" providerId="ADAL" clId="{9F491F8D-D760-467D-AC03-57C4EEDF6134}" dt="2020-01-10T14:04:13.154" v="301" actId="790"/>
            <ac:spMkLst>
              <pc:docMk/>
              <pc:sldMasterMk cId="2523064765" sldId="2147483660"/>
              <pc:sldLayoutMk cId="4094464793" sldId="2147483702"/>
              <ac:spMk id="7" creationId="{5B4E638F-9BC6-4741-A3D8-E259C93F0F0D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06" v="485"/>
          <pc:sldLayoutMkLst>
            <pc:docMk/>
            <pc:sldMasterMk cId="2523064765" sldId="2147483660"/>
            <pc:sldLayoutMk cId="3745137931" sldId="2147483703"/>
          </pc:sldLayoutMkLst>
          <pc:spChg chg="mod">
            <ac:chgData name="Anders Furuskär" userId="5c9f1a7d-b689-4c3c-9fb9-968669d3c21c" providerId="ADAL" clId="{9F491F8D-D760-467D-AC03-57C4EEDF6134}" dt="2020-01-10T14:04:13.155" v="302" actId="790"/>
            <ac:spMkLst>
              <pc:docMk/>
              <pc:sldMasterMk cId="2523064765" sldId="2147483660"/>
              <pc:sldLayoutMk cId="3745137931" sldId="2147483703"/>
              <ac:spMk id="3" creationId="{54D93672-2A04-4EF3-916F-2C920729FB07}"/>
            </ac:spMkLst>
          </pc:spChg>
          <pc:spChg chg="mod">
            <ac:chgData name="Anders Furuskär" userId="5c9f1a7d-b689-4c3c-9fb9-968669d3c21c" providerId="ADAL" clId="{9F491F8D-D760-467D-AC03-57C4EEDF6134}" dt="2020-01-10T14:04:13.156" v="303" actId="790"/>
            <ac:spMkLst>
              <pc:docMk/>
              <pc:sldMasterMk cId="2523064765" sldId="2147483660"/>
              <pc:sldLayoutMk cId="3745137931" sldId="2147483703"/>
              <ac:spMk id="4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406" v="485"/>
            <ac:spMkLst>
              <pc:docMk/>
              <pc:sldMasterMk cId="2523064765" sldId="2147483660"/>
              <pc:sldLayoutMk cId="3745137931" sldId="2147483703"/>
              <ac:spMk id="5" creationId="{8A859F72-32B2-47EB-8CB5-BCF639CDADF5}"/>
            </ac:spMkLst>
          </pc:spChg>
          <pc:spChg chg="mod">
            <ac:chgData name="Anders Furuskär" userId="5c9f1a7d-b689-4c3c-9fb9-968669d3c21c" providerId="ADAL" clId="{9F491F8D-D760-467D-AC03-57C4EEDF6134}" dt="2020-01-10T14:04:13.157" v="305" actId="790"/>
            <ac:spMkLst>
              <pc:docMk/>
              <pc:sldMasterMk cId="2523064765" sldId="2147483660"/>
              <pc:sldLayoutMk cId="3745137931" sldId="2147483703"/>
              <ac:spMk id="7" creationId="{4EDD5C80-CD72-4597-8F70-395B8174120F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289" v="419" actId="790"/>
          <pc:sldLayoutMkLst>
            <pc:docMk/>
            <pc:sldMasterMk cId="2523064765" sldId="2147483660"/>
            <pc:sldLayoutMk cId="685361043" sldId="2147483704"/>
          </pc:sldLayoutMkLst>
          <pc:spChg chg="mod">
            <ac:chgData name="Anders Furuskär" userId="5c9f1a7d-b689-4c3c-9fb9-968669d3c21c" providerId="ADAL" clId="{9F491F8D-D760-467D-AC03-57C4EEDF6134}" dt="2020-01-10T14:04:13.288" v="418" actId="790"/>
            <ac:spMkLst>
              <pc:docMk/>
              <pc:sldMasterMk cId="2523064765" sldId="2147483660"/>
              <pc:sldLayoutMk cId="685361043" sldId="2147483704"/>
              <ac:spMk id="2" creationId="{BAEBC62E-40C0-43CF-98DC-55F7A1D1FD31}"/>
            </ac:spMkLst>
          </pc:spChg>
          <pc:spChg chg="mod">
            <ac:chgData name="Anders Furuskär" userId="5c9f1a7d-b689-4c3c-9fb9-968669d3c21c" providerId="ADAL" clId="{9F491F8D-D760-467D-AC03-57C4EEDF6134}" dt="2020-01-10T14:04:13.289" v="419" actId="790"/>
            <ac:spMkLst>
              <pc:docMk/>
              <pc:sldMasterMk cId="2523064765" sldId="2147483660"/>
              <pc:sldLayoutMk cId="685361043" sldId="2147483704"/>
              <ac:spMk id="9" creationId="{B200748E-0B61-48E1-8B47-504C30250995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302" v="420" actId="790"/>
          <pc:sldLayoutMkLst>
            <pc:docMk/>
            <pc:sldMasterMk cId="2523064765" sldId="2147483660"/>
            <pc:sldLayoutMk cId="1410470591" sldId="2147483705"/>
          </pc:sldLayoutMkLst>
          <pc:spChg chg="mod">
            <ac:chgData name="Anders Furuskär" userId="5c9f1a7d-b689-4c3c-9fb9-968669d3c21c" providerId="ADAL" clId="{9F491F8D-D760-467D-AC03-57C4EEDF6134}" dt="2020-01-10T14:04:13.302" v="420" actId="790"/>
            <ac:spMkLst>
              <pc:docMk/>
              <pc:sldMasterMk cId="2523064765" sldId="2147483660"/>
              <pc:sldLayoutMk cId="1410470591" sldId="2147483705"/>
              <ac:spMk id="5" creationId="{99AF35DD-3E5E-42CB-AFA5-5E09E14F72A4}"/>
            </ac:spMkLst>
          </pc:spChg>
        </pc:sldLayoutChg>
        <pc:sldLayoutChg chg="modSp">
          <pc:chgData name="Anders Furuskär" userId="5c9f1a7d-b689-4c3c-9fb9-968669d3c21c" providerId="ADAL" clId="{9F491F8D-D760-467D-AC03-57C4EEDF6134}" dt="2020-01-10T14:04:13.413" v="491"/>
          <pc:sldLayoutMkLst>
            <pc:docMk/>
            <pc:sldMasterMk cId="2523064765" sldId="2147483660"/>
            <pc:sldLayoutMk cId="3443338964" sldId="2147483706"/>
          </pc:sldLayoutMkLst>
          <pc:spChg chg="mod">
            <ac:chgData name="Anders Furuskär" userId="5c9f1a7d-b689-4c3c-9fb9-968669d3c21c" providerId="ADAL" clId="{9F491F8D-D760-467D-AC03-57C4EEDF6134}" dt="2020-01-10T14:04:13.164" v="311" actId="790"/>
            <ac:spMkLst>
              <pc:docMk/>
              <pc:sldMasterMk cId="2523064765" sldId="2147483660"/>
              <pc:sldLayoutMk cId="3443338964" sldId="2147483706"/>
              <ac:spMk id="3" creationId="{810CFEFC-6AC8-4817-A0D3-6029D48BD293}"/>
            </ac:spMkLst>
          </pc:spChg>
          <pc:spChg chg="mod">
            <ac:chgData name="Anders Furuskär" userId="5c9f1a7d-b689-4c3c-9fb9-968669d3c21c" providerId="ADAL" clId="{9F491F8D-D760-467D-AC03-57C4EEDF6134}" dt="2020-01-10T14:04:13.162" v="310" actId="790"/>
            <ac:spMkLst>
              <pc:docMk/>
              <pc:sldMasterMk cId="2523064765" sldId="2147483660"/>
              <pc:sldLayoutMk cId="3443338964" sldId="2147483706"/>
              <ac:spMk id="5" creationId="{00000000-0000-0000-0000-000000000000}"/>
            </ac:spMkLst>
          </pc:spChg>
          <pc:spChg chg="mod">
            <ac:chgData name="Anders Furuskär" userId="5c9f1a7d-b689-4c3c-9fb9-968669d3c21c" providerId="ADAL" clId="{9F491F8D-D760-467D-AC03-57C4EEDF6134}" dt="2020-01-10T14:04:13.413" v="491"/>
            <ac:spMkLst>
              <pc:docMk/>
              <pc:sldMasterMk cId="2523064765" sldId="2147483660"/>
              <pc:sldLayoutMk cId="3443338964" sldId="2147483706"/>
              <ac:spMk id="8" creationId="{C2AD0284-E6BA-49D8-AB3F-D94DBB1D54F0}"/>
            </ac:spMkLst>
          </pc:spChg>
          <pc:spChg chg="mod">
            <ac:chgData name="Anders Furuskär" userId="5c9f1a7d-b689-4c3c-9fb9-968669d3c21c" providerId="ADAL" clId="{9F491F8D-D760-467D-AC03-57C4EEDF6134}" dt="2020-01-10T14:04:13.166" v="313" actId="790"/>
            <ac:spMkLst>
              <pc:docMk/>
              <pc:sldMasterMk cId="2523064765" sldId="2147483660"/>
              <pc:sldLayoutMk cId="3443338964" sldId="2147483706"/>
              <ac:spMk id="11" creationId="{87C4DFC4-62BA-4C52-B36B-44A75684A81F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F6FD348-9C7F-4865-875C-863EC6E2CB8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Test document 2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294207-A46E-4F9A-91C9-BB4398CEA9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105526-C577-427D-800D-7921EA16026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1551-192072 Uen, Rev PA1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CA4CFA-39AC-4AB6-B521-EBDB0AF74A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7AEDCC-D3AE-4D3E-A1AA-6BA600F27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6212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Test document 2 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 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Ericsson Hilda Light" panose="00000400000000000000" pitchFamily="2" charset="0"/>
              </a:defRPr>
            </a:lvl1pPr>
          </a:lstStyle>
          <a:p>
            <a:r>
              <a:rPr lang="en-US"/>
              <a:t>1551-192072 Uen, Rev PA1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Ericsson Hilda Light" panose="00000400000000000000" pitchFamily="2" charset="0"/>
              </a:defRPr>
            </a:lvl1pPr>
          </a:lstStyle>
          <a:p>
            <a:fld id="{F949BC75-2359-4F98-918A-7033C92AD4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33382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Ericsson Hilda Light" panose="00000400000000000000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/>
              <a:t>Test document 2 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GB"/>
              <a:t> 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1551-192072 Uen, Rev PA1 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A9966BF-A434-4BC2-9969-A0AE8B068B9B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9822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6D1288D-6C72-4971-B895-27E90722A10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6"/>
          </a:xfrm>
        </p:spPr>
        <p:txBody>
          <a:bodyPr/>
          <a:lstStyle>
            <a:lvl1pPr>
              <a:lnSpc>
                <a:spcPct val="85000"/>
              </a:lnSpc>
              <a:defRPr sz="8000" b="0" kern="1400" spc="-160" baseline="0">
                <a:latin typeface="+mj-lt"/>
              </a:defRPr>
            </a:lvl1pPr>
          </a:lstStyle>
          <a:p>
            <a:r>
              <a:rPr lang="en-US" dirty="0"/>
              <a:t>Title page,   Ericsson Hilda Light 80pt, max 3-lines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0463" y="6264000"/>
            <a:ext cx="1910479" cy="262800"/>
          </a:xfrm>
          <a:prstGeom prst="rect">
            <a:avLst/>
          </a:prstGeom>
        </p:spPr>
        <p:txBody>
          <a:bodyPr wrap="none" tIns="0" bIns="0" anchor="ctr" anchorCtr="0"/>
          <a:lstStyle>
            <a:lvl1pPr marL="0" indent="0" algn="r">
              <a:buNone/>
              <a:defRPr sz="1200"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1" hasCustomPrompt="1"/>
          </p:nvPr>
        </p:nvSpPr>
        <p:spPr>
          <a:xfrm>
            <a:off x="8229600" y="6264000"/>
            <a:ext cx="2515041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bIns="0" anchor="ctr" anchorCtr="0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2" hasCustomPrompt="1"/>
          </p:nvPr>
        </p:nvSpPr>
        <p:spPr>
          <a:xfrm>
            <a:off x="10811951" y="6264000"/>
            <a:ext cx="897503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bIns="0" anchor="ctr" anchorCtr="0"/>
          <a:lstStyle>
            <a:lvl1pPr marL="0" indent="0" algn="ctr">
              <a:buNone/>
              <a:defRPr lang="en-US" sz="1200" dirty="0"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72C1EE1F-EF94-4EBA-A010-8BC3D2F38C39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7F9B9F8C-6BB0-4907-93C1-EFFD830E6E75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0" name="FirstDividerHider">
            <a:extLst>
              <a:ext uri="{FF2B5EF4-FFF2-40B4-BE49-F238E27FC236}">
                <a16:creationId xmlns:a16="http://schemas.microsoft.com/office/drawing/2014/main" id="{D76AC379-37ED-447F-84CF-99B2FA694549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74575616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096BBFC-712A-429D-9C0A-7743993E7FC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E08DADFB-44CC-4810-9193-0C9F586CE666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2020-01-10  |  Commercial in Confidence  |  Page </a:t>
            </a:r>
            <a:fld id="{828BEC46-0185-4C14-B1AF-D213D10DCE0C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B20F1184-2943-4F17-9C57-995EA2003751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67818655"/>
      </p:ext>
    </p:extLst>
  </p:cSld>
  <p:clrMapOvr>
    <a:masterClrMapping/>
  </p:clrMapOvr>
  <p:hf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Pag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Black,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Black, Ericsson Hilda 20pt</a:t>
            </a:r>
          </a:p>
        </p:txBody>
      </p:sp>
      <p:sp>
        <p:nvSpPr>
          <p:cNvPr id="4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7AB1CD1C-AD0D-4C0E-8012-BDF9F1E4C38B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482B1DAE-385C-4B18-AF91-E8435965795E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280FD398-9480-44AE-B01C-23BDC7D4B6B7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55176887"/>
      </p:ext>
    </p:extLst>
  </p:cSld>
  <p:clrMapOvr>
    <a:masterClrMapping/>
  </p:clrMapOvr>
  <p:hf sldNum="0"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/Sec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1"/>
            <a:ext cx="8353425" cy="3457574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Chapter/section, </a:t>
            </a:r>
            <a:br>
              <a:rPr lang="en-US" dirty="0"/>
            </a:br>
            <a:r>
              <a:rPr lang="en-US" dirty="0"/>
              <a:t>Ericsson Hilda Light 60pt, Ericsson Black, </a:t>
            </a:r>
            <a:br>
              <a:rPr lang="en-US" dirty="0"/>
            </a:br>
            <a:r>
              <a:rPr lang="en-US" dirty="0"/>
              <a:t>max 4-lines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76D5DBE1-F5A0-4F54-BCB1-8A4278408056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7161DCDA-C8A3-432D-993C-E4D9F94C4E0A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4" name="FirstDividerHider">
            <a:extLst>
              <a:ext uri="{FF2B5EF4-FFF2-40B4-BE49-F238E27FC236}">
                <a16:creationId xmlns:a16="http://schemas.microsoft.com/office/drawing/2014/main" id="{EBCE69E9-15BF-463F-B5D4-3C1F6E9F6B53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964376"/>
      </p:ext>
    </p:extLst>
  </p:cSld>
  <p:clrMapOvr>
    <a:masterClrMapping/>
  </p:clrMapOvr>
  <p:hf sldNum="0"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69F42FFA-3DFB-4DB2-A942-F02200203C82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3B622E91-4034-4291-858E-A83AC78CD8B6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3" name="FirstDividerHider">
            <a:extLst>
              <a:ext uri="{FF2B5EF4-FFF2-40B4-BE49-F238E27FC236}">
                <a16:creationId xmlns:a16="http://schemas.microsoft.com/office/drawing/2014/main" id="{1B42E3D4-F1BA-4FA4-8629-042A5D955B23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9332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59D93EF0-ED11-4642-9163-15239BE5222B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561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613FB31-E723-434D-8FBC-0054A54163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56BFCB29-C939-4442-981C-DE6A97866D13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2020-01-10  |  Commercial in Confidence  |  Page </a:t>
            </a:r>
            <a:fld id="{B82CEE11-D4F9-4413-B87E-1C41FD091C78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CDFB9A14-FAD3-478A-957D-C7B532F6669C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517331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2EAEE37-7D1D-49D7-BEC8-7A88843E38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D4262351-4A54-4EAA-990E-D909E1CAD758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2020-01-10  |  Commercial in Confidence  |  Page </a:t>
            </a:r>
            <a:fld id="{79F2DE5B-EF1C-4146-B836-C7FC85594F3D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26AD250A-4DBC-40DE-AFFC-E7624FE87538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739243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A44C7C5B-04BF-4F0E-888E-CE87D0EF1DA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128B6DA1-0170-4C5B-ABCB-83F1E4B0ECBB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2020-01-10  |  Commercial in Confidence  |  Page </a:t>
            </a:r>
            <a:fld id="{20111E19-F3C7-4ECD-9DA3-FC4761FA0E2A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1DDC2944-9064-423F-8989-C84E9A8FA793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265974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65A3682-3283-4350-B37F-DCABDCB15F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F93BC53-EE81-4467-94F1-401BB6631310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2020-01-10  |  Commercial in Confidence  |  Page </a:t>
            </a:r>
            <a:fld id="{1A8DC2E5-F80B-4907-9DA9-3CF31016B188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28FE6F9E-68CB-4EDC-92EF-E3371EEA23DA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768382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B1A279A-6DFF-44E2-AFD5-C14BD71050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064BC3BB-EB1F-4C03-845A-197D7CB3D7FF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2020-01-10  |  Commercial in Confidence  |  Page </a:t>
            </a:r>
            <a:fld id="{54923757-3842-4859-B125-0E7A653408E4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10F60CD3-0F2D-42D6-B39D-C861213831E0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0114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 w. white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B327327-50E0-4AA3-A3F9-F297582FC78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2531" name="Title_TM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6000"/>
          </a:xfrm>
        </p:spPr>
        <p:txBody>
          <a:bodyPr/>
          <a:lstStyle>
            <a:lvl1pPr>
              <a:lnSpc>
                <a:spcPct val="85000"/>
              </a:lnSpc>
              <a:defRPr sz="8000" b="0" kern="1400" spc="-16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Title page,   Ericsson Hilda Light 80pt, max 3-lines</a:t>
            </a:r>
          </a:p>
        </p:txBody>
      </p:sp>
      <p:sp>
        <p:nvSpPr>
          <p:cNvPr id="22530" name="SubTitle_TM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4" cy="2087563"/>
          </a:xfrm>
          <a:prstGeom prst="rect">
            <a:avLst/>
          </a:prstGeom>
        </p:spPr>
        <p:txBody>
          <a:bodyPr lIns="7200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Presentation description/subtitle</a:t>
            </a:r>
            <a:br>
              <a:rPr lang="en-US" dirty="0"/>
            </a:br>
            <a:r>
              <a:rPr lang="en-US" dirty="0"/>
              <a:t>Ericsson Hilda 20pt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E29FEEAB-1C1F-4153-BC50-6FCDEAC19C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7AC4DB9-933C-4680-A281-C11929BCC2F5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40463" y="6264000"/>
            <a:ext cx="1910479" cy="262800"/>
          </a:xfrm>
          <a:prstGeom prst="rect">
            <a:avLst/>
          </a:prstGeom>
        </p:spPr>
        <p:txBody>
          <a:bodyPr wrap="none" tIns="0" bIns="0" anchor="ctr" anchorCtr="0"/>
          <a:lstStyle>
            <a:lvl1pPr marL="0" indent="0" algn="r">
              <a:buNone/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 name</a:t>
            </a:r>
          </a:p>
        </p:txBody>
      </p:sp>
      <p:sp>
        <p:nvSpPr>
          <p:cNvPr id="11" name="Content Placeholder 11">
            <a:extLst>
              <a:ext uri="{FF2B5EF4-FFF2-40B4-BE49-F238E27FC236}">
                <a16:creationId xmlns:a16="http://schemas.microsoft.com/office/drawing/2014/main" id="{7B568BB6-C8A4-4545-B025-7D97CC4692BC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229600" y="6264000"/>
            <a:ext cx="2515041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 rIns="0" bIns="0" anchor="ctr" anchorCtr="0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Organization</a:t>
            </a:r>
          </a:p>
        </p:txBody>
      </p:sp>
      <p:sp>
        <p:nvSpPr>
          <p:cNvPr id="13" name="Content Placeholder 11">
            <a:extLst>
              <a:ext uri="{FF2B5EF4-FFF2-40B4-BE49-F238E27FC236}">
                <a16:creationId xmlns:a16="http://schemas.microsoft.com/office/drawing/2014/main" id="{D51585B7-9911-4BC2-ACC7-3D991408BDDF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0811951" y="6264000"/>
            <a:ext cx="897503" cy="26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rIns="0" bIns="0" anchor="ctr" anchorCtr="0"/>
          <a:lstStyle>
            <a:lvl1pPr marL="0" indent="0" algn="ctr">
              <a:buNone/>
              <a:defRPr lang="en-US" sz="1200" dirty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YYYY-MM-DD</a:t>
            </a:r>
          </a:p>
        </p:txBody>
      </p:sp>
      <p:sp>
        <p:nvSpPr>
          <p:cNvPr id="14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9DFBA61-B916-44BD-A1D9-F41D32B7BCB6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2020-01-10  |  Commercial in Confidence  |  Page </a:t>
            </a:r>
            <a:fld id="{133AA179-2AF8-46EA-A2FE-39A94C33B5AD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FirstDividerHider">
            <a:extLst>
              <a:ext uri="{FF2B5EF4-FFF2-40B4-BE49-F238E27FC236}">
                <a16:creationId xmlns:a16="http://schemas.microsoft.com/office/drawing/2014/main" id="{27FCDB26-E6AD-44EC-BD53-56F02C5E322F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87326472"/>
      </p:ext>
    </p:extLst>
  </p:cSld>
  <p:clrMapOvr>
    <a:masterClrMapping/>
  </p:clrMapOvr>
  <p:hf sldNum="0" hdr="0" ftr="0"/>
  <p:extLst mod="1"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9C0052-7A7B-40FB-AF90-CA9C4B79D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EE432ACF-022C-4E4D-A91E-50BCA41421CC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2020-01-10  |  Commercial in Confidence  |  Page </a:t>
            </a:r>
            <a:fld id="{FC1AE15E-E9ED-4688-8E67-03AF6695AF82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5B4E638F-9BC6-4741-A3D8-E259C93F0F0D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44647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c heav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4D93672-2A04-4EF3-916F-2C920729FB07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D510456-FEBC-46FA-B25A-B809F2C18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A859F72-32B2-47EB-8CB5-BCF639CDADF5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2020-01-10  |  Commercial in Confidence  |  Page </a:t>
            </a:r>
            <a:fld id="{581F365F-A521-4AA5-8D8A-5F0FEAE0A33A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irstDividerHider">
            <a:extLst>
              <a:ext uri="{FF2B5EF4-FFF2-40B4-BE49-F238E27FC236}">
                <a16:creationId xmlns:a16="http://schemas.microsoft.com/office/drawing/2014/main" id="{4EDD5C80-CD72-4597-8F70-395B8174120F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451379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2AD0284-E6BA-49D8-AB3F-D94DBB1D54F0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AC12AE27-B0E2-4625-B0D1-D84D176E3437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87C4DFC4-62BA-4C52-B36B-44A75684A81F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331677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1052195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Use this layout for document slides when you need space for a long heading and big content area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CFEFC-6AC8-4817-A0D3-6029D48BD29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11233150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2AD0284-E6BA-49D8-AB3F-D94DBB1D54F0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5CCE4B19-D220-4953-922E-725EC3118F71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87C4DFC4-62BA-4C52-B36B-44A75684A81F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43338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1 smaller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3F4EF873-DC0F-4698-BEC2-502DB043AA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Use this layout for presentations using short and crisp headings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4F54AF-EED6-486A-9ACA-42061F4AAE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79425" y="1844675"/>
            <a:ext cx="8353426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DB8BC610-C1B0-4C6A-B5C2-80DA487CE5DE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08D3B1A6-562A-4C8D-8A86-D581DAD7F64C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9" name="FirstDividerHider">
            <a:extLst>
              <a:ext uri="{FF2B5EF4-FFF2-40B4-BE49-F238E27FC236}">
                <a16:creationId xmlns:a16="http://schemas.microsoft.com/office/drawing/2014/main" id="{F5902C4D-6221-4E36-A2F9-055DD2942060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079995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>
            <a:extLst>
              <a:ext uri="{FF2B5EF4-FFF2-40B4-BE49-F238E27FC236}">
                <a16:creationId xmlns:a16="http://schemas.microsoft.com/office/drawing/2014/main" id="{AC5B9436-E3EB-4A3D-BE6B-EFFF8123DE9D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EF2C589A-70A9-4C1E-92FD-76B1E60A1A29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15D4F306-9332-4366-BA4F-5D3FE38EA5F3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E735C405-D694-4150-B4C4-0B84A1A5CAEA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46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5472113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Eric. Hilda Light 40pt, Eri. Black, max 2-lines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5F844D-0CF3-4814-B0DE-3D27A83936F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Click icon to add picture</a:t>
            </a:r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372D240-75C4-4747-BB0C-CDA1A95650A3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3DBB42CF-1BFE-410F-BEF3-61D8D492E9D6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DDD81FA4-E9EC-4B93-8FAA-8C7EE9DC027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43472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>
            <a:extLst>
              <a:ext uri="{FF2B5EF4-FFF2-40B4-BE49-F238E27FC236}">
                <a16:creationId xmlns:a16="http://schemas.microsoft.com/office/drawing/2014/main" id="{4ACB62A1-CC4A-4B59-B1D8-ED86B77D9A3A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D51E95B-B5A6-40B6-97CB-5F0FE563EB1D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E6762D18-4CCA-44E1-A274-27C1FB8E5E7C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FF233E17-CA98-40A3-BA47-478F1A44B299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23735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,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6240463" y="476250"/>
            <a:ext cx="4924362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max 2-lines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6240463" y="1844675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349585-9F54-46CC-8CEC-052CD1853EC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/>
            </a:lvl1pPr>
          </a:lstStyle>
          <a:p>
            <a:r>
              <a:rPr lang="en-US" dirty="0"/>
              <a:t>      Click icon to add picture</a:t>
            </a:r>
          </a:p>
        </p:txBody>
      </p:sp>
      <p:sp>
        <p:nvSpPr>
          <p:cNvPr id="11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137CA89-AFF7-46A6-A978-5D6CF4C2A39A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AC20174D-82E9-4E82-80A5-BBA42467DAB3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7D53C9C0-925C-4E10-98AB-FC8F3B8CF044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319818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891BF4C4-9DF9-4D9F-A738-37FBCD45AA68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half" idx="1" hasCustomPrompt="1"/>
          </p:nvPr>
        </p:nvSpPr>
        <p:spPr>
          <a:xfrm>
            <a:off x="479425" y="1844675"/>
            <a:ext cx="5472113" cy="4392612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6240463" y="1844674"/>
            <a:ext cx="5472112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53797230-5A6C-4718-8C90-CB9F2709B382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BE30DCA1-F96A-43EA-9143-F11F67CDCEE7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9" name="FirstDividerHider">
            <a:extLst>
              <a:ext uri="{FF2B5EF4-FFF2-40B4-BE49-F238E27FC236}">
                <a16:creationId xmlns:a16="http://schemas.microsoft.com/office/drawing/2014/main" id="{F6894424-A363-4771-BFDF-A3CD35CCD7D5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75883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84C4A2-9E83-4451-8F6C-F4FA7B70C700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8000" b="0" dirty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Keynote cover page </a:t>
            </a:r>
            <a:br>
              <a:rPr lang="en-US" dirty="0"/>
            </a:br>
            <a:r>
              <a:rPr lang="en-US" dirty="0"/>
              <a:t>Ericsson Hilda Light 80pt, max 3-lines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6"/>
            <a:ext cx="5472112" cy="2087562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3AD885ED-EA58-419A-BC0B-F06CF9659422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83F75129-080B-42C9-94B4-9447D425B1F6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3" name="FirstDividerHider">
            <a:extLst>
              <a:ext uri="{FF2B5EF4-FFF2-40B4-BE49-F238E27FC236}">
                <a16:creationId xmlns:a16="http://schemas.microsoft.com/office/drawing/2014/main" id="{417661C0-2F80-41FC-8827-508BB33F9230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5322578"/>
      </p:ext>
    </p:extLst>
  </p:cSld>
  <p:clrMapOvr>
    <a:masterClrMapping/>
  </p:clrMapOvr>
  <p:hf sldNum="0" hdr="0" ftr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B1CFD82C-8968-4B87-A964-6288AF293D7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3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00E7BBCA-E768-4FD9-82EA-328297783367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3E69691B-7847-4838-9067-9E1E664CBA80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A72F0A55-0A74-4EC8-A6C3-6ADA907353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2214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righ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A05AB2F5-3C8F-45BD-81CB-45EC98D4284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479425" y="4151264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E1D7684-BC36-44BA-9074-E0D05038847F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82F58953-5990-4BFD-A864-9DBE33B4E2E5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9" name="FirstDividerHider">
            <a:extLst>
              <a:ext uri="{FF2B5EF4-FFF2-40B4-BE49-F238E27FC236}">
                <a16:creationId xmlns:a16="http://schemas.microsoft.com/office/drawing/2014/main" id="{1954EF9A-E11E-4334-BC30-2E9405F508E0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120207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left image with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524C71C0-9908-4C8C-97CC-AA201198D25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idx="1" hasCustomPrompt="1"/>
          </p:nvPr>
        </p:nvSpPr>
        <p:spPr>
          <a:xfrm>
            <a:off x="6240463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sz="quarter" idx="10" hasCustomPrompt="1"/>
          </p:nvPr>
        </p:nvSpPr>
        <p:spPr>
          <a:xfrm>
            <a:off x="6242305" y="1844674"/>
            <a:ext cx="5472112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227D3F0D-C903-4314-9038-82A30CA70290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DD41A84B-0EE3-492D-82F1-3E3383099443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9" name="FirstDividerHider">
            <a:extLst>
              <a:ext uri="{FF2B5EF4-FFF2-40B4-BE49-F238E27FC236}">
                <a16:creationId xmlns:a16="http://schemas.microsoft.com/office/drawing/2014/main" id="{0B9F5F07-6E63-456E-AAB2-A105F6BE39D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641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two horizontal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0114795F-6AFF-421E-BA39-763FAD29FC16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5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50" y="1844675"/>
            <a:ext cx="8353425" cy="2089150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4"/>
            <a:ext cx="8353425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421DB2A-3017-4E73-8332-6B8D884A5493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2547413C-C26F-486E-86B3-9A11A7C4C7F8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0" name="FirstDividerHider">
            <a:extLst>
              <a:ext uri="{FF2B5EF4-FFF2-40B4-BE49-F238E27FC236}">
                <a16:creationId xmlns:a16="http://schemas.microsoft.com/office/drawing/2014/main" id="{A3A86C7D-7D12-4BF6-8892-EF043F36E2EA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772865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Image over two content p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_SM">
            <a:extLst>
              <a:ext uri="{FF2B5EF4-FFF2-40B4-BE49-F238E27FC236}">
                <a16:creationId xmlns:a16="http://schemas.microsoft.com/office/drawing/2014/main" id="{A14F6E09-C956-49B3-8E41-DBD053DF768C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sz="quarter" idx="11" hasCustomPrompt="1"/>
          </p:nvPr>
        </p:nvSpPr>
        <p:spPr>
          <a:xfrm>
            <a:off x="6240464" y="4149724"/>
            <a:ext cx="5472112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E5A81C5-0588-4509-B7B9-9497297F88ED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2EAB1ED1-9935-4D2B-AF4F-94459E19271C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0" name="FirstDividerHider">
            <a:extLst>
              <a:ext uri="{FF2B5EF4-FFF2-40B4-BE49-F238E27FC236}">
                <a16:creationId xmlns:a16="http://schemas.microsoft.com/office/drawing/2014/main" id="{54A68D25-E1D7-496F-BC83-0E0E9B8A021B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6254620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_SM">
            <a:extLst>
              <a:ext uri="{FF2B5EF4-FFF2-40B4-BE49-F238E27FC236}">
                <a16:creationId xmlns:a16="http://schemas.microsoft.com/office/drawing/2014/main" id="{6B686A21-AA96-4B0A-B7CE-F4C6D5D31B32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6" name="Content Placeholder 1"/>
          <p:cNvSpPr>
            <a:spLocks noGrp="1"/>
          </p:cNvSpPr>
          <p:nvPr>
            <p:ph sz="quarter" idx="11" hasCustomPrompt="1"/>
          </p:nvPr>
        </p:nvSpPr>
        <p:spPr>
          <a:xfrm>
            <a:off x="4331958" y="1844675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8186267" y="1844675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8E3794F8-471D-4987-945F-3C29BB03AB4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77649" y="1844165"/>
            <a:ext cx="3528000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2C8570FA-FAA3-4EFA-A4F1-01C285AE39DE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B6E35E75-DD98-4A0C-8165-27B93108F567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CABEA97C-68C1-4FF0-BE0B-B792D9655202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4572533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 narrow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7EEF5633-BC13-4AEA-AEF5-CE2675504D30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6240464" y="1844674"/>
            <a:ext cx="2592386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9121776" y="1844674"/>
            <a:ext cx="259079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4815D3F0-43E8-418F-A5E4-30F31668DC0E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1DE1AD05-547C-417C-8789-8D970CFCD48A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EDCD44CA-6216-40D7-A43C-C84DC0870CD0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606870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F4D71A67-F349-4E68-B7B8-D53CE323A764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4"/>
            <a:ext cx="2592388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1844674"/>
            <a:ext cx="2592389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1844674"/>
            <a:ext cx="2592388" cy="4392614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9120188" y="1844674"/>
            <a:ext cx="2592387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A55C34B4-681E-4FDA-A9BB-6BC31D94C8D6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4AE1313D-D2C3-4346-91E1-BAA7F5E2F428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D7A387F2-835E-495C-A46F-E0BAED03A9A5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7589923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Preamble and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CD0BB64A-768A-4118-B3E5-52B98C693831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2592388" cy="4392612"/>
          </a:xfrm>
          <a:prstGeom prst="rect">
            <a:avLst/>
          </a:prstGeom>
        </p:spPr>
        <p:txBody>
          <a:bodyPr/>
          <a:lstStyle>
            <a:lvl1pPr marL="0" indent="0">
              <a:buFont typeface="Ericsson Hilda Light" panose="020B0604020202020204" pitchFamily="34" charset="0"/>
              <a:buNone/>
              <a:defRPr sz="2500">
                <a:latin typeface="+mn-lt"/>
              </a:defRPr>
            </a:lvl1pPr>
            <a:lvl2pPr marL="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2pPr>
            <a:lvl3pPr marL="3429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3pPr>
            <a:lvl4pPr marL="6858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4pPr>
            <a:lvl5pPr marL="1028700" indent="0">
              <a:buFont typeface="Ericsson Hilda Light" panose="020B0604020202020204" pitchFamily="34" charset="0"/>
              <a:buNone/>
              <a:defRPr sz="2500">
                <a:latin typeface="+mj-lt"/>
              </a:defRPr>
            </a:lvl5pPr>
          </a:lstStyle>
          <a:p>
            <a:pPr lvl="0"/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Preamble text, </a:t>
            </a:r>
            <a:r>
              <a:rPr lang="en-US" dirty="0"/>
              <a:t>Ericsson </a:t>
            </a: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srgbClr val="181818"/>
                </a:solidFill>
                <a:effectLst/>
                <a:uLnTx/>
                <a:uFillTx/>
                <a:ea typeface="+mn-ea"/>
                <a:cs typeface="Ericsson Hilda Light" panose="020B0604020202020204" pitchFamily="34" charset="0"/>
              </a:rPr>
              <a:t>Hilda 25pt, Ericsson Black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50" y="4149725"/>
            <a:ext cx="2592388" cy="2087562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9120188" y="4149724"/>
            <a:ext cx="2592387" cy="2087563"/>
          </a:xfrm>
          <a:prstGeom prst="rect">
            <a:avLst/>
          </a:prstGeom>
        </p:spPr>
        <p:txBody>
          <a:bodyPr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107CDD62-B47C-43AB-8BA0-F875DF45681E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525F3E44-416E-4E52-A1D2-678BC7ED1FDA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18C6E5A5-2F53-43D5-8F46-313E672024E6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90902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lumns with visu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_SM">
            <a:extLst>
              <a:ext uri="{FF2B5EF4-FFF2-40B4-BE49-F238E27FC236}">
                <a16:creationId xmlns:a16="http://schemas.microsoft.com/office/drawing/2014/main" id="{F83268EB-5955-4A3F-8B85-E7C084E6FAF5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3359149" y="414972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quarter" idx="12" hasCustomPrompt="1"/>
          </p:nvPr>
        </p:nvSpPr>
        <p:spPr>
          <a:xfrm>
            <a:off x="6240463" y="4149724"/>
            <a:ext cx="2592388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13" hasCustomPrompt="1"/>
          </p:nvPr>
        </p:nvSpPr>
        <p:spPr>
          <a:xfrm>
            <a:off x="9121776" y="4149724"/>
            <a:ext cx="259079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A2963A4D-3277-42A5-8919-305DE5AD9247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1053D79C-5ACE-4F93-8EE9-8B0A85BFBD44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2" name="FirstDividerHider">
            <a:extLst>
              <a:ext uri="{FF2B5EF4-FFF2-40B4-BE49-F238E27FC236}">
                <a16:creationId xmlns:a16="http://schemas.microsoft.com/office/drawing/2014/main" id="{E1242BA1-7F88-4EA2-ACA1-05CEF1F3A57D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00695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note Cover Page w. white tex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68FADF5-0F2E-41A5-9C74-2E60F7AC8939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9" name="Title_TM">
            <a:extLst>
              <a:ext uri="{FF2B5EF4-FFF2-40B4-BE49-F238E27FC236}">
                <a16:creationId xmlns:a16="http://schemas.microsoft.com/office/drawing/2014/main" id="{696C7C8F-5086-466A-8108-2FE0A8663D59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49"/>
            <a:ext cx="8353426" cy="3456000"/>
          </a:xfrm>
          <a:noFill/>
          <a:ln w="9525">
            <a:noFill/>
            <a:miter lim="800000"/>
            <a:headEnd/>
            <a:tailEnd/>
          </a:ln>
        </p:spPr>
        <p:txBody>
          <a:bodyPr anchor="t"/>
          <a:lstStyle>
            <a:lvl1pPr>
              <a:defRPr lang="en-US" sz="8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Keynote cover page </a:t>
            </a:r>
            <a:br>
              <a:rPr lang="en-US" dirty="0"/>
            </a:br>
            <a:r>
              <a:rPr lang="en-US" dirty="0"/>
              <a:t>Ericsson Hilda Light 80pt, max 3-lines</a:t>
            </a:r>
          </a:p>
        </p:txBody>
      </p:sp>
      <p:sp>
        <p:nvSpPr>
          <p:cNvPr id="10" name="SubTitle_TM">
            <a:extLst>
              <a:ext uri="{FF2B5EF4-FFF2-40B4-BE49-F238E27FC236}">
                <a16:creationId xmlns:a16="http://schemas.microsoft.com/office/drawing/2014/main" id="{ED5DEA0B-CF0D-4EE6-B6A8-90BAF3DE8AF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Speaker,</a:t>
            </a:r>
            <a:br>
              <a:rPr lang="en-US" dirty="0"/>
            </a:br>
            <a:r>
              <a:rPr lang="en-US" dirty="0"/>
              <a:t>Ericsson Black, Ericsson Hilda 20pt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7753C092-06FE-4B22-BAB1-EBEB69074D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8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66A1512-27D5-4CA8-94C5-10E56C30705D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2020-01-10  |  Commercial in Confidence  |  Page </a:t>
            </a:r>
            <a:fld id="{06D06B16-1DB6-4702-8CC9-162302CBA8A2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30276571-778A-43C8-820D-4E055433343F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4663325"/>
      </p:ext>
    </p:extLst>
  </p:cSld>
  <p:clrMapOvr>
    <a:masterClrMapping/>
  </p:clrMapOvr>
  <p:hf sldNum="0" hdr="0" ft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_SM">
            <a:extLst>
              <a:ext uri="{FF2B5EF4-FFF2-40B4-BE49-F238E27FC236}">
                <a16:creationId xmlns:a16="http://schemas.microsoft.com/office/drawing/2014/main" id="{2C948968-FB06-45CC-8259-6BDE4430EACB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81655" y="1844674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2694" y="1847723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4" hasCustomPrompt="1"/>
          </p:nvPr>
        </p:nvSpPr>
        <p:spPr>
          <a:xfrm>
            <a:off x="6242694" y="4151955"/>
            <a:ext cx="5472113" cy="2087564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5BD2C41D-0700-4885-AB77-25AFFE4E1FDA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81655" y="4152597"/>
            <a:ext cx="5472113" cy="2089151"/>
          </a:xfrm>
          <a:prstGeom prst="rect">
            <a:avLst/>
          </a:prstGeom>
        </p:spPr>
        <p:txBody>
          <a:bodyPr lIns="72000" tIns="3600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dirty="0"/>
              <a:t>For heading, use Ericsson Hilda in bold. For copy and bullets, use Ericsson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549048C1-340D-44C4-857B-1B201EC9A7E7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B62FE48E-41FB-4E50-AB83-6EB722789E1B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1" name="FirstDividerHider">
            <a:extLst>
              <a:ext uri="{FF2B5EF4-FFF2-40B4-BE49-F238E27FC236}">
                <a16:creationId xmlns:a16="http://schemas.microsoft.com/office/drawing/2014/main" id="{5B2537ED-0985-4CA8-A865-C2C6DFCB18EB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486120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8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_SM">
            <a:extLst>
              <a:ext uri="{FF2B5EF4-FFF2-40B4-BE49-F238E27FC236}">
                <a16:creationId xmlns:a16="http://schemas.microsoft.com/office/drawing/2014/main" id="{99858DC4-E787-41D2-A613-961D60F89117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sp>
        <p:nvSpPr>
          <p:cNvPr id="3" name="Content Placeholder 1"/>
          <p:cNvSpPr>
            <a:spLocks noGrp="1"/>
          </p:cNvSpPr>
          <p:nvPr>
            <p:ph sz="quarter" idx="1" hasCustomPrompt="1"/>
          </p:nvPr>
        </p:nvSpPr>
        <p:spPr>
          <a:xfrm>
            <a:off x="481560" y="1844675"/>
            <a:ext cx="2592389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sz="quarter" idx="2" hasCustomPrompt="1"/>
          </p:nvPr>
        </p:nvSpPr>
        <p:spPr>
          <a:xfrm>
            <a:off x="6243216" y="1844674"/>
            <a:ext cx="2592387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3" hasCustomPrompt="1"/>
          </p:nvPr>
        </p:nvSpPr>
        <p:spPr>
          <a:xfrm>
            <a:off x="481561" y="4151134"/>
            <a:ext cx="2592389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6" name="Content Placeholder 4"/>
          <p:cNvSpPr>
            <a:spLocks noGrp="1"/>
          </p:cNvSpPr>
          <p:nvPr>
            <p:ph sz="quarter" idx="4" hasCustomPrompt="1"/>
          </p:nvPr>
        </p:nvSpPr>
        <p:spPr>
          <a:xfrm>
            <a:off x="6243152" y="4151245"/>
            <a:ext cx="2592387" cy="208629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 marL="1028700" indent="0">
              <a:buNone/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Content Placeholder 5"/>
          <p:cNvSpPr>
            <a:spLocks noGrp="1"/>
          </p:cNvSpPr>
          <p:nvPr>
            <p:ph sz="quarter" idx="11" hasCustomPrompt="1"/>
          </p:nvPr>
        </p:nvSpPr>
        <p:spPr>
          <a:xfrm>
            <a:off x="3359835" y="1844674"/>
            <a:ext cx="2592388" cy="2089150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8" name="Content Placeholder 6"/>
          <p:cNvSpPr>
            <a:spLocks noGrp="1"/>
          </p:cNvSpPr>
          <p:nvPr>
            <p:ph sz="quarter" idx="10" hasCustomPrompt="1"/>
          </p:nvPr>
        </p:nvSpPr>
        <p:spPr>
          <a:xfrm>
            <a:off x="3361288" y="4151861"/>
            <a:ext cx="2592387" cy="2087563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9122324" y="1844674"/>
            <a:ext cx="2592387" cy="2089151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3"/>
            <a:endParaRPr lang="en-US" dirty="0"/>
          </a:p>
        </p:txBody>
      </p:sp>
      <p:sp>
        <p:nvSpPr>
          <p:cNvPr id="10" name="Content Placeholder 8"/>
          <p:cNvSpPr>
            <a:spLocks noGrp="1"/>
          </p:cNvSpPr>
          <p:nvPr>
            <p:ph sz="quarter" idx="12" hasCustomPrompt="1"/>
          </p:nvPr>
        </p:nvSpPr>
        <p:spPr>
          <a:xfrm>
            <a:off x="9122324" y="4151861"/>
            <a:ext cx="2592387" cy="2087562"/>
          </a:xfrm>
          <a:prstGeom prst="rect">
            <a:avLst/>
          </a:prstGeom>
        </p:spPr>
        <p:txBody>
          <a:bodyPr lIns="72000" tIns="36000"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For heading, use Ericsson Hilda in bold. For copy and bullets, use E. Hilda.</a:t>
            </a:r>
          </a:p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089CBEB5-348B-49F3-8F8B-FDEE08950E37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rgbClr val="1A1816"/>
                </a:solidFill>
                <a:latin typeface="+mn-lt"/>
              </a:rPr>
              <a:t>  |  2020-01-10  |  Commercial in Confidence  |  Page </a:t>
            </a:r>
            <a:fld id="{3232904A-8BB3-4A93-A0AF-2DF9DA3486F4}" type="slidenum">
              <a:rPr lang="en-US" sz="800" b="0" i="0" u="none" smtClean="0">
                <a:solidFill>
                  <a:srgbClr val="1A1816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16" name="FirstDividerHider">
            <a:extLst>
              <a:ext uri="{FF2B5EF4-FFF2-40B4-BE49-F238E27FC236}">
                <a16:creationId xmlns:a16="http://schemas.microsoft.com/office/drawing/2014/main" id="{440C0979-D90E-4CC1-9A55-E0FC60A30731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3698819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ck logo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309200"/>
            <a:ext cx="6048375" cy="347472"/>
          </a:xfrm>
          <a:prstGeom prst="rect">
            <a:avLst/>
          </a:prstGeom>
        </p:spPr>
        <p:txBody>
          <a:bodyPr rIns="72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Use this space for relevant Ericsson URLs or hashtags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979B00C-7C1F-4F17-8D52-31D787A12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6895" y="2854112"/>
            <a:ext cx="1163145" cy="11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16851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logo end slid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AEBC62E-40C0-43CF-98DC-55F7A1D1FD31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309200"/>
            <a:ext cx="6048375" cy="347472"/>
          </a:xfrm>
          <a:prstGeom prst="rect">
            <a:avLst/>
          </a:prstGeom>
        </p:spPr>
        <p:txBody>
          <a:bodyPr rIns="72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Use this space for relevant Ericsson URLs or hashtags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ACE90D21-D589-4F0A-88B0-94229A40F0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8509" y="2842270"/>
            <a:ext cx="1174987" cy="1174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36104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bedded charac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9AF35DD-3E5E-42CB-AFA5-5E09E14F72A4}"/>
              </a:ext>
            </a:extLst>
          </p:cNvPr>
          <p:cNvSpPr txBox="1"/>
          <p:nvPr userDrawn="1"/>
        </p:nvSpPr>
        <p:spPr bwMode="auto">
          <a:xfrm>
            <a:off x="479425" y="142897"/>
            <a:ext cx="11233149" cy="67920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b="1" dirty="0">
                <a:solidFill>
                  <a:schemeClr val="tx1"/>
                </a:solidFill>
              </a:rPr>
              <a:t>This Master Slide is to ensure that all our characters are embedded with the presentation. Should not be used in a presentation.</a:t>
            </a:r>
            <a:endParaRPr lang="en-US" dirty="0"/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endParaRPr lang="en-US" sz="1400" b="1" dirty="0">
              <a:solidFill>
                <a:schemeClr val="tx1"/>
              </a:solidFill>
            </a:endParaRPr>
          </a:p>
          <a:p>
            <a:pPr marL="0" indent="0">
              <a:buClr>
                <a:schemeClr val="tx1"/>
              </a:buClr>
              <a:buFont typeface="Ericsson Hilda Light" panose="00000400000000000000" pitchFamily="2" charset="0"/>
              <a:buNone/>
            </a:pPr>
            <a:r>
              <a:rPr lang="en-US" sz="1400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400" dirty="0">
                <a:solidFill>
                  <a:schemeClr val="tx1"/>
                </a:solidFill>
                <a:latin typeface="Ericsson Hilda" panose="00000500000000000000" pitchFamily="2" charset="0"/>
              </a:rPr>
              <a:t>●</a:t>
            </a: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</a:rPr>
              <a:t>{|}~¡¢£¤¥¦§¨©ª«¬®¯°±²³´¶·¸¹º»¼½ÀÁÂÃÄÅÆÇÈËÌÍÎÏÐÑÒÓÔÕÖ×ØÙÚÛÜÝÞßàáâãäåæçèéêëìíîïðñòóôõö÷øùúûüýþÿĀāĂăąĆćĊċČč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400" dirty="0">
                <a:solidFill>
                  <a:schemeClr val="tx1"/>
                </a:solidFill>
                <a:latin typeface="Ericsson Hilda" panose="00000500000000000000" pitchFamily="2" charset="0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Ericsson Hilda" panose="00000500000000000000" pitchFamily="2" charset="0"/>
              </a:rPr>
              <a:t>●</a:t>
            </a:r>
            <a:endParaRPr lang="en-US" sz="1400" b="1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400" dirty="0">
                <a:solidFill>
                  <a:schemeClr val="tx1"/>
                </a:solidFill>
                <a:latin typeface="Ericsson Hilda Light" panose="00000400000000000000" pitchFamily="2" charset="0"/>
              </a:rPr>
              <a:t>●</a:t>
            </a:r>
            <a:endParaRPr lang="en-US" sz="1400" dirty="0">
              <a:solidFill>
                <a:schemeClr val="tx1"/>
              </a:solidFill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+mj-lt"/>
              </a:rPr>
              <a:t>!"#$%&amp;'()*+,./0123456789:;&lt;=&gt;?@ABCDEFGHIJKLMNOPQRSTUVWXYZ[\]^_`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abcdefghijklmnopqrstuvwxyz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{|}~¡¢£¤¥¦§¨©ª«¬®¯°±²³´¶·¸¹º»¼½ÀÁÂÃÄÅÆÇÈËÌÍÎÏÐÑÒÓÔÕÖ×ØÙÚÛÜÝÞßàáâãäåæçèéêëìíîïðñòóôõö÷øùúûüýþÿĀāĂăąĆćĊċ</a:t>
            </a:r>
            <a:r>
              <a:rPr lang="en-US" sz="1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Čč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ĎďĐđĒĖėĘęĚěĞğĠġĢģĪīĮįİıĶķĹĺĻļĽľŁłŃńŅņŇňŌŐőŒœŔŕŖŗŘřŚśŞşŠšŢţŤťŪūŮůŰűŲųŴŵŶŷŸŹźŻżŽžƒȘșˆˇ˘˙˚˛˜˝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ẀẁẃẄẅỲỳ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‘’‚“”„†‡•…‰‹›⁄€™ĀĀĂĂĄĄĆĆĊĊČČĎĎĐĐĒĒĖĖĘĘĚĚĞĞĠĠĢĢĪĪĮĮİĶĶĹĹĻĻĽĽŃŃŅŅŇŇŌŌŐŐŔŔŖŖŘŘŚŚŞŞŢŢŤŤŪŪŮŮŰŰŲŲŴŴŶŶŹŹŻŻȘș−≤≥</a:t>
            </a:r>
            <a:r>
              <a:rPr lang="en-US" sz="1400" b="1" dirty="0" err="1">
                <a:solidFill>
                  <a:schemeClr val="tx1"/>
                </a:solidFill>
                <a:latin typeface="+mj-lt"/>
              </a:rPr>
              <a:t>ﬁﬂΆΈΉΊΌΎΏΐΑΒΓΕΖΗΘΙΚΛΜΝΞΟΠΡΣΤΥΦΧΨΪΫΆΈΉΊΰ</a:t>
            </a:r>
            <a:r>
              <a:rPr lang="en-US" sz="1400" b="1" dirty="0">
                <a:solidFill>
                  <a:schemeClr val="tx1"/>
                </a:solidFill>
                <a:latin typeface="+mj-lt"/>
              </a:rPr>
              <a:t>αβγδεζηθικλνξορςΣΤΥΦΧΨΩΪΫΌΎΏЁЂЃЄЅІЇЈЉЊЋЌЎЏАБВГДЕЖЗИЙКЛМНОПРСТУФХЦЧШЩЪЫЬЭЮЯАБВГДЕЖЗИЙКЛМНОПРСТУФХЦЧШЩЪЫЬЭЮЯЁЂЃЄЅІЇЈЉЊЋЌЎЏѢѢѲѲѴѴҐҐәǽẀẁẂẃẄẅỲỳ№—–-</a:t>
            </a:r>
            <a:r>
              <a:rPr lang="en-US" sz="1400" b="1" dirty="0">
                <a:solidFill>
                  <a:schemeClr val="tx1"/>
                </a:solidFill>
                <a:latin typeface="Ericsson Hilda Light" panose="00000400000000000000" pitchFamily="2" charset="0"/>
              </a:rPr>
              <a:t>●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endParaRPr lang="en-US" sz="1400" b="1" dirty="0">
              <a:solidFill>
                <a:schemeClr val="tx1"/>
              </a:solidFill>
              <a:latin typeface="Ericsson Technical Ico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Tx/>
              <a:buFont typeface="Ericsson Hilda Light" panose="00000400000000000000" pitchFamily="2" charset="0"/>
              <a:buNone/>
              <a:tabLst/>
              <a:defRPr/>
            </a:pPr>
            <a:r>
              <a:rPr lang="en-US" sz="1400" b="1" dirty="0">
                <a:solidFill>
                  <a:schemeClr val="tx1"/>
                </a:solidFill>
                <a:latin typeface="Ericsson Technical Icons" panose="00000500000000000000" pitchFamily="2" charset="0"/>
              </a:rPr>
              <a:t>B C D F G H I L M O P R S W X b c d f g h I l m o p r s w x</a:t>
            </a:r>
            <a:endParaRPr lang="en-US" sz="14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1047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1" name="Title_TM">
            <a:extLst>
              <a:ext uri="{FF2B5EF4-FFF2-40B4-BE49-F238E27FC236}">
                <a16:creationId xmlns:a16="http://schemas.microsoft.com/office/drawing/2014/main" id="{48FE7FF9-3930-4C4A-8BC6-EB9A286812D4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2" name="SubTitle_TM">
            <a:extLst>
              <a:ext uri="{FF2B5EF4-FFF2-40B4-BE49-F238E27FC236}">
                <a16:creationId xmlns:a16="http://schemas.microsoft.com/office/drawing/2014/main" id="{A60848B0-180A-4C02-A8B3-E172AF538B61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035D0DD-E99D-4FBA-B8C0-65E91EC049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F4D3A834-11EE-4BDF-A704-0BF0873EFBA3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2020-01-10  |  Commercial in Confidence  |  Page </a:t>
            </a:r>
            <a:fld id="{5410059E-CD05-4972-A9B9-AEB34AA1B269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B0BFCB65-C4A0-4777-AB6F-CDDDEBA7BAE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8219646"/>
      </p:ext>
    </p:extLst>
  </p:cSld>
  <p:clrMapOvr>
    <a:masterClrMapping/>
  </p:clrMapOvr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4F3FE80A-6B53-492B-8FC1-A575806A0D0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3AECA499-20B0-4F79-85A2-1C9D1BFBB0C0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B77A080-9B1F-4D75-A79E-8C7540FBB1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A51D0608-0A57-43BF-AD18-8DFD8B5D249B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2020-01-10  |  Commercial in Confidence  |  Page </a:t>
            </a:r>
            <a:fld id="{AE65799F-846B-4EDD-BB24-54D484DB07AD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E1090122-906E-44AF-A054-14B12CB245F6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9406540"/>
      </p:ext>
    </p:extLst>
  </p:cSld>
  <p:clrMapOvr>
    <a:masterClrMapping/>
  </p:clrMapOvr>
  <p:hf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72000" rIns="72000"/>
          <a:lstStyle/>
          <a:p>
            <a:pPr>
              <a:spcBef>
                <a:spcPct val="50000"/>
              </a:spcBef>
              <a:defRPr/>
            </a:pPr>
            <a:endParaRPr lang="en-US" dirty="0">
              <a:latin typeface="Ericsson Hilda Light" panose="00000400000000000000" pitchFamily="2" charset="0"/>
              <a:cs typeface="+mn-cs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6AB007D5-DA18-4842-9C2D-8C72512602C0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0D3699C9-F9CA-4781-89C3-F0A901D1F1AF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4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01042C2C-5CDA-4F99-B59E-8CE43FEF2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9A384A6-2ED7-4C73-9166-564C827C9CC4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2020-01-10  |  Commercial in Confidence  |  Page </a:t>
            </a:r>
            <a:fld id="{04398778-5535-41D3-B848-E5CA32444627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82C84FC9-A121-42A0-B02B-2C2E8358C2B7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50366910"/>
      </p:ext>
    </p:extLst>
  </p:cSld>
  <p:clrMapOvr>
    <a:masterClrMapping/>
  </p:clrMapOvr>
  <p:hf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0" name="Title_TM">
            <a:extLst>
              <a:ext uri="{FF2B5EF4-FFF2-40B4-BE49-F238E27FC236}">
                <a16:creationId xmlns:a16="http://schemas.microsoft.com/office/drawing/2014/main" id="{F1368AB3-821C-4A71-B119-C0A8AA44A93F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5" y="476250"/>
            <a:ext cx="8353426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1" name="SubTitle_TM">
            <a:extLst>
              <a:ext uri="{FF2B5EF4-FFF2-40B4-BE49-F238E27FC236}">
                <a16:creationId xmlns:a16="http://schemas.microsoft.com/office/drawing/2014/main" id="{8561E9FC-533B-4891-A7E3-A3DDB1BD26FB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80218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4A0CF15-A701-44C3-81FC-A544265685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88BB9017-2EBC-4916-882A-FAB5684DE9CF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2020-01-10  |  Commercial in Confidence  |  Page </a:t>
            </a:r>
            <a:fld id="{926182E7-CDDC-4712-8820-A8905767C5C0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E7F6A807-1479-4A4A-8685-DB8E37BEB19A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3654033"/>
      </p:ext>
    </p:extLst>
  </p:cSld>
  <p:clrMapOvr>
    <a:masterClrMapping/>
  </p:clrMapOvr>
  <p:hf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tement Pag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wrap="none" lIns="72000" rIns="72000"/>
          <a:lstStyle>
            <a:lvl1pPr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1pPr>
            <a:lvl2pPr marL="742950" indent="-28575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2pPr>
            <a:lvl3pPr marL="11430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3pPr>
            <a:lvl4pPr marL="16002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4pPr>
            <a:lvl5pPr marL="2057400" indent="-228600" eaLnBrk="0" hangingPunct="0">
              <a:spcBef>
                <a:spcPct val="50000"/>
              </a:spcBef>
              <a:defRPr sz="2000">
                <a:solidFill>
                  <a:schemeClr val="tx1"/>
                </a:solidFill>
                <a:latin typeface="Ericsson Hilda Light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Ericsson Hilda Light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>
              <a:latin typeface="Ericsson Hilda Light" panose="00000400000000000000" pitchFamily="2" charset="0"/>
            </a:endParaRPr>
          </a:p>
        </p:txBody>
      </p:sp>
      <p:sp>
        <p:nvSpPr>
          <p:cNvPr id="12" name="Title_TM">
            <a:extLst>
              <a:ext uri="{FF2B5EF4-FFF2-40B4-BE49-F238E27FC236}">
                <a16:creationId xmlns:a16="http://schemas.microsoft.com/office/drawing/2014/main" id="{93CB56C1-2916-4C60-8532-A023564D2C57}"/>
              </a:ext>
            </a:extLst>
          </p:cNvPr>
          <p:cNvSpPr>
            <a:spLocks noGrp="1" noChangeArrowheads="1"/>
          </p:cNvSpPr>
          <p:nvPr>
            <p:ph type="ctrTitle" hasCustomPrompt="1"/>
          </p:nvPr>
        </p:nvSpPr>
        <p:spPr>
          <a:xfrm>
            <a:off x="479424" y="476250"/>
            <a:ext cx="8353425" cy="3457575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6000" b="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Chapter/section divider or Statement/fact/quote, </a:t>
            </a:r>
            <a:br>
              <a:rPr lang="en-US" dirty="0"/>
            </a:br>
            <a:r>
              <a:rPr lang="en-US" dirty="0"/>
              <a:t>Ericsson Hilda Light 60pt, </a:t>
            </a:r>
            <a:br>
              <a:rPr lang="en-US" dirty="0"/>
            </a:br>
            <a:r>
              <a:rPr lang="en-US" dirty="0"/>
              <a:t>Ericsson White, </a:t>
            </a:r>
            <a:br>
              <a:rPr lang="en-US" dirty="0"/>
            </a:br>
            <a:r>
              <a:rPr lang="en-US" dirty="0"/>
              <a:t>max 5-lines</a:t>
            </a:r>
          </a:p>
        </p:txBody>
      </p:sp>
      <p:sp>
        <p:nvSpPr>
          <p:cNvPr id="13" name="SubTitle_TM">
            <a:extLst>
              <a:ext uri="{FF2B5EF4-FFF2-40B4-BE49-F238E27FC236}">
                <a16:creationId xmlns:a16="http://schemas.microsoft.com/office/drawing/2014/main" id="{61DC6511-5700-4E95-89CA-81484C248C03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79425" y="4149725"/>
            <a:ext cx="5472113" cy="2087563"/>
          </a:xfrm>
          <a:prstGeom prst="rect">
            <a:avLst/>
          </a:prstGeom>
        </p:spPr>
        <p:txBody>
          <a:bodyPr rIns="0" anchor="ctr"/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Statement/quote source, </a:t>
            </a:r>
          </a:p>
          <a:p>
            <a:r>
              <a:rPr lang="en-US" dirty="0"/>
              <a:t>Ericsson White, Ericsson Hilda 20pt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4B7B746-B315-4EB5-B3A2-CA259B065B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87410" y="476250"/>
            <a:ext cx="261523" cy="261523"/>
          </a:xfrm>
          <a:prstGeom prst="rect">
            <a:avLst/>
          </a:prstGeom>
        </p:spPr>
      </p:pic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515DEFEB-D8FB-411D-89D1-C457BD4FE531}"/>
              </a:ext>
            </a:extLst>
          </p:cNvPr>
          <p:cNvSpPr txBox="1"/>
          <p:nvPr userDrawn="1"/>
        </p:nvSpPr>
        <p:spPr>
          <a:xfrm>
            <a:off x="396000" y="6524625"/>
            <a:ext cx="2220480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r>
              <a:rPr lang="en-US" sz="800" b="0" i="0" u="none">
                <a:solidFill>
                  <a:schemeClr val="bg1"/>
                </a:solidFill>
                <a:latin typeface="+mn-lt"/>
              </a:rPr>
              <a:t>  |  2020-01-10  |  Commercial in Confidence  |  Page </a:t>
            </a:r>
            <a:fld id="{FF831954-BFA9-4095-92B6-A355C429A4D6}" type="slidenum">
              <a:rPr lang="en-US" sz="800" b="0" i="0" u="none" smtClean="0">
                <a:solidFill>
                  <a:schemeClr val="bg1"/>
                </a:solidFill>
                <a:latin typeface="+mn-lt"/>
              </a:rPr>
              <a:t>‹#›</a:t>
            </a:fld>
            <a:endParaRPr lang="en-US" sz="800" b="0" i="0" u="none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3E2F9C47-A316-4B0F-8C2E-D42B253351EB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US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36202525"/>
      </p:ext>
    </p:extLst>
  </p:cSld>
  <p:clrMapOvr>
    <a:masterClrMapping/>
  </p:clrMapOvr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image" Target="../media/image2.sv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_SM"/>
          <p:cNvSpPr>
            <a:spLocks noGrp="1" noChangeArrowheads="1"/>
          </p:cNvSpPr>
          <p:nvPr>
            <p:ph type="title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Slide title, Ericsson Hilda Light 40pt, Ericsson Black, max 2-lines</a:t>
            </a:r>
          </a:p>
        </p:txBody>
      </p:sp>
      <p:pic>
        <p:nvPicPr>
          <p:cNvPr id="6" name="Graphic 5" hidden="1">
            <a:extLst>
              <a:ext uri="{FF2B5EF4-FFF2-40B4-BE49-F238E27FC236}">
                <a16:creationId xmlns:a16="http://schemas.microsoft.com/office/drawing/2014/main" id="{DE25556D-527C-4037-A1EA-D4D374B5DCA7}"/>
              </a:ext>
            </a:extLst>
          </p:cNvPr>
          <p:cNvPicPr>
            <a:picLocks noChangeAspect="1"/>
          </p:cNvPicPr>
          <p:nvPr userDrawn="1"/>
        </p:nvPicPr>
        <p:blipFill>
          <a:blip r:embed="rId4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7"/>
              </a:ext>
            </a:extLst>
          </a:blip>
          <a:stretch>
            <a:fillRect/>
          </a:stretch>
        </p:blipFill>
        <p:spPr>
          <a:xfrm>
            <a:off x="11490452" y="476250"/>
            <a:ext cx="256032" cy="256032"/>
          </a:xfrm>
          <a:prstGeom prst="rect">
            <a:avLst/>
          </a:prstGeom>
        </p:spPr>
      </p:pic>
      <p:pic>
        <p:nvPicPr>
          <p:cNvPr id="3" name="image" descr="{&quot;templafy&quot;:{&quot;id&quot;:&quot;b23607f7-ede4-421b-a8c5-67c40fe53319&quot;}}" title="Form.LogoInsertion.Pplogoname">
            <a:extLst>
              <a:ext uri="{FF2B5EF4-FFF2-40B4-BE49-F238E27FC236}">
                <a16:creationId xmlns:a16="http://schemas.microsoft.com/office/drawing/2014/main" id="{4C790698-A48D-4972-A5EF-97DB073033E3}"/>
              </a:ext>
            </a:extLst>
          </p:cNvPr>
          <p:cNvPicPr>
            <a:picLocks noChangeAspect="1"/>
          </p:cNvPicPr>
          <p:nvPr userDrawn="1"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9841" y="429421"/>
            <a:ext cx="482229" cy="482439"/>
          </a:xfrm>
          <a:prstGeom prst="rect">
            <a:avLst/>
          </a:prstGeom>
        </p:spPr>
      </p:pic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483145CE-A2DE-4236-A4F9-8AE088671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5" y="1844674"/>
            <a:ext cx="11233150" cy="4392613"/>
          </a:xfrm>
          <a:prstGeom prst="rect">
            <a:avLst/>
          </a:prstGeom>
        </p:spPr>
        <p:txBody>
          <a:bodyPr vert="horz" lIns="72000" tIns="36000" rIns="72000" bIns="360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52306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3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91" r:id="rId13"/>
    <p:sldLayoutId id="2147483673" r:id="rId14"/>
    <p:sldLayoutId id="2147483697" r:id="rId15"/>
    <p:sldLayoutId id="2147483698" r:id="rId16"/>
    <p:sldLayoutId id="2147483699" r:id="rId17"/>
    <p:sldLayoutId id="2147483700" r:id="rId18"/>
    <p:sldLayoutId id="2147483701" r:id="rId19"/>
    <p:sldLayoutId id="2147483702" r:id="rId20"/>
    <p:sldLayoutId id="2147483703" r:id="rId21"/>
    <p:sldLayoutId id="2147483674" r:id="rId22"/>
    <p:sldLayoutId id="2147483706" r:id="rId23"/>
    <p:sldLayoutId id="2147483694" r:id="rId24"/>
    <p:sldLayoutId id="2147483682" r:id="rId25"/>
    <p:sldLayoutId id="2147483683" r:id="rId26"/>
    <p:sldLayoutId id="2147483684" r:id="rId27"/>
    <p:sldLayoutId id="2147483685" r:id="rId28"/>
    <p:sldLayoutId id="2147483675" r:id="rId29"/>
    <p:sldLayoutId id="2147483676" r:id="rId30"/>
    <p:sldLayoutId id="2147483686" r:id="rId31"/>
    <p:sldLayoutId id="2147483687" r:id="rId32"/>
    <p:sldLayoutId id="2147483688" r:id="rId33"/>
    <p:sldLayoutId id="2147483689" r:id="rId34"/>
    <p:sldLayoutId id="2147483696" r:id="rId35"/>
    <p:sldLayoutId id="2147483677" r:id="rId36"/>
    <p:sldLayoutId id="2147483678" r:id="rId37"/>
    <p:sldLayoutId id="2147483679" r:id="rId38"/>
    <p:sldLayoutId id="2147483680" r:id="rId39"/>
    <p:sldLayoutId id="2147483690" r:id="rId40"/>
    <p:sldLayoutId id="2147483681" r:id="rId41"/>
    <p:sldLayoutId id="2147483692" r:id="rId42"/>
    <p:sldLayoutId id="2147483704" r:id="rId43"/>
    <p:sldLayoutId id="2147483705" r:id="rId44"/>
  </p:sldLayoutIdLst>
  <p:hf sldNum="0" hdr="0" ftr="0" dt="0"/>
  <p:txStyles>
    <p:titleStyle>
      <a:lvl1pPr algn="l" rtl="0" eaLnBrk="1" fontAlgn="base" hangingPunct="1">
        <a:lnSpc>
          <a:spcPct val="85000"/>
        </a:lnSpc>
        <a:spcBef>
          <a:spcPts val="300"/>
        </a:spcBef>
        <a:spcAft>
          <a:spcPct val="0"/>
        </a:spcAft>
        <a:defRPr sz="4000" kern="1400" spc="-16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Ericsson Hilda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Ericsson Hilda" pitchFamily="2" charset="0"/>
        </a:defRPr>
      </a:lvl9pPr>
    </p:titleStyle>
    <p:bodyStyle>
      <a:lvl1pPr marL="1800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  <a:ea typeface="+mn-ea"/>
          <a:cs typeface="+mn-cs"/>
        </a:defRPr>
      </a:lvl1pPr>
      <a:lvl2pPr marL="36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2pPr>
      <a:lvl3pPr marL="54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3pPr>
      <a:lvl4pPr marL="72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4pPr>
      <a:lvl5pPr marL="90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 kern="1000" spc="-30">
          <a:solidFill>
            <a:schemeClr val="tx1"/>
          </a:solidFill>
          <a:latin typeface="+mn-lt"/>
        </a:defRPr>
      </a:lvl5pPr>
      <a:lvl6pPr marL="90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6pPr>
      <a:lvl7pPr marL="90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7pPr>
      <a:lvl8pPr marL="90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8pPr>
      <a:lvl9pPr marL="903600" indent="-180000" algn="l" rtl="0" eaLnBrk="1" fontAlgn="base" hangingPunct="1">
        <a:spcBef>
          <a:spcPts val="800"/>
        </a:spcBef>
        <a:spcAft>
          <a:spcPct val="0"/>
        </a:spcAft>
        <a:buClrTx/>
        <a:buFont typeface="Ericsson Hilda" panose="00000500000000000000" pitchFamily="2" charset="0"/>
        <a:buChar char="●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0">
          <p15:clr>
            <a:srgbClr val="A4A3A4"/>
          </p15:clr>
        </p15:guide>
        <p15:guide id="2" pos="302">
          <p15:clr>
            <a:srgbClr val="A4A3A4"/>
          </p15:clr>
        </p15:guide>
        <p15:guide id="3" pos="1935">
          <p15:clr>
            <a:srgbClr val="A4A3A4"/>
          </p15:clr>
        </p15:guide>
        <p15:guide id="4" orient="horz" pos="981">
          <p15:clr>
            <a:srgbClr val="A4A3A4"/>
          </p15:clr>
        </p15:guide>
        <p15:guide id="6" pos="2116">
          <p15:clr>
            <a:srgbClr val="A4A3A4"/>
          </p15:clr>
        </p15:guide>
        <p15:guide id="7" pos="3931">
          <p15:clr>
            <a:srgbClr val="A4A3A4"/>
          </p15:clr>
        </p15:guide>
        <p15:guide id="9" pos="3749">
          <p15:clr>
            <a:srgbClr val="A4A3A4"/>
          </p15:clr>
        </p15:guide>
        <p15:guide id="10" pos="5564">
          <p15:clr>
            <a:srgbClr val="A4A3A4"/>
          </p15:clr>
        </p15:guide>
        <p15:guide id="12" pos="5745">
          <p15:clr>
            <a:srgbClr val="A4A3A4"/>
          </p15:clr>
        </p15:guide>
        <p15:guide id="13" pos="7378">
          <p15:clr>
            <a:srgbClr val="A4A3A4"/>
          </p15:clr>
        </p15:guide>
        <p15:guide id="16" orient="horz" pos="2478">
          <p15:clr>
            <a:srgbClr val="A4A3A4"/>
          </p15:clr>
        </p15:guide>
        <p15:guide id="17" orient="horz" pos="2614">
          <p15:clr>
            <a:srgbClr val="A4A3A4"/>
          </p15:clr>
        </p15:guide>
        <p15:guide id="18" orient="horz" pos="3929">
          <p15:clr>
            <a:srgbClr val="A4A3A4"/>
          </p15:clr>
        </p15:guide>
        <p15:guide id="19" orient="horz" pos="4110">
          <p15:clr>
            <a:srgbClr val="A4A3A4"/>
          </p15:clr>
        </p15:guide>
        <p15:guide id="20" orient="horz" pos="1162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9.xml"/><Relationship Id="rId1" Type="http://schemas.openxmlformats.org/officeDocument/2006/relationships/customXml" Target="../../customXml/item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3.xml"/><Relationship Id="rId2" Type="http://schemas.openxmlformats.org/officeDocument/2006/relationships/customXml" Target="../../customXml/item11.xml"/><Relationship Id="rId1" Type="http://schemas.openxmlformats.org/officeDocument/2006/relationships/customXml" Target="../../customXml/item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13.xml"/><Relationship Id="rId1" Type="http://schemas.openxmlformats.org/officeDocument/2006/relationships/customXml" Target="../../customXml/item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2.xml"/><Relationship Id="rId2" Type="http://schemas.openxmlformats.org/officeDocument/2006/relationships/customXml" Target="../../customXml/item15.xml"/><Relationship Id="rId1" Type="http://schemas.openxmlformats.org/officeDocument/2006/relationships/customXml" Target="../../customXml/item14.xml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4D311D-2157-4A35-9F56-0E8FE9FDD7B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D5CE7D-CCF0-44B0-843A-8D46859C44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DECT Observations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A927E07-3624-45B8-934B-C229726CA8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8DE8B4-7BAB-4C18-A0E5-01D3A11D374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7EB691-17C6-4220-AA5E-2F3518AF8CC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229600" y="6264000"/>
            <a:ext cx="2515041" cy="262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BF70DC3-66C9-451C-917E-BA44956D1DB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230748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7D4468-58D5-40D1-8182-8FDBCEF77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93A08AF-E8DD-44C5-A85C-B1192DD283A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err="1"/>
              <a:t>mMTC</a:t>
            </a:r>
            <a:endParaRPr lang="en-US" dirty="0"/>
          </a:p>
          <a:p>
            <a:r>
              <a:rPr lang="en-US" dirty="0"/>
              <a:t>URLLC – TBD </a:t>
            </a: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3709959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4D311D-2157-4A35-9F56-0E8FE9FDD7B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7D5CE7D-CCF0-44B0-843A-8D46859C44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mMTC</a:t>
            </a:r>
            <a:endParaRPr lang="en-US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6A927E07-3624-45B8-934B-C229726CA8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8DE8B4-7BAB-4C18-A0E5-01D3A11D374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7EB691-17C6-4220-AA5E-2F3518AF8CC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229600" y="6264000"/>
            <a:ext cx="2515041" cy="2628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BF70DC3-66C9-451C-917E-BA44956D1DB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326196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F43A1B8E-DC95-4EE1-BC70-5E5AA4615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F0B8360-8EFB-47B8-A060-8BACF6A1DE4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The massive MTC solution is based on UE-relaying, i.e. UEs not only send and receive their own data, but also forward data to and from other UEs </a:t>
            </a:r>
          </a:p>
          <a:p>
            <a:r>
              <a:rPr lang="en-US" dirty="0"/>
              <a:t>This requires a routing or forwarding solution</a:t>
            </a:r>
          </a:p>
          <a:p>
            <a:r>
              <a:rPr lang="en-US" dirty="0"/>
              <a:t>It also requires modeling of the channel between UEs (not covered by ITU)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092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F43A1B8E-DC95-4EE1-BC70-5E5AA4615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F0B8360-8EFB-47B8-A060-8BACF6A1DE4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Please describe how the routing is done</a:t>
            </a:r>
          </a:p>
          <a:p>
            <a:pPr lvl="1"/>
            <a:r>
              <a:rPr lang="en-US" dirty="0"/>
              <a:t>What is the principle?</a:t>
            </a:r>
          </a:p>
          <a:p>
            <a:pPr lvl="1"/>
            <a:r>
              <a:rPr lang="en-US" dirty="0"/>
              <a:t>How is it supported with protocols and signaling? </a:t>
            </a:r>
          </a:p>
          <a:p>
            <a:r>
              <a:rPr lang="en-US" dirty="0"/>
              <a:t>Is the overhead and interference caused by the routing taken into account in the evaluation? How?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221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F43A1B8E-DC95-4EE1-BC70-5E5AA4615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Channel modeling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F0B8360-8EFB-47B8-A060-8BACF6A1DE4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We understand that the urban micro model has been used between UE</a:t>
            </a:r>
          </a:p>
          <a:p>
            <a:r>
              <a:rPr lang="en-US" dirty="0"/>
              <a:t>This model is for an outdoor base station and an outdoor or indoor UE</a:t>
            </a:r>
          </a:p>
          <a:p>
            <a:r>
              <a:rPr lang="en-US" dirty="0"/>
              <a:t>The model is non symmetrical in the sense that the angular spread is different at the BS and UE side</a:t>
            </a:r>
          </a:p>
          <a:p>
            <a:r>
              <a:rPr lang="en-US" dirty="0"/>
              <a:t>How has the model been modified to reflect that some UE-UE links are indoor-to-indoor?</a:t>
            </a:r>
          </a:p>
          <a:p>
            <a:r>
              <a:rPr lang="en-US" dirty="0"/>
              <a:t>How has the model been modified to deal with the angular spread differences between a UE and a base station?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042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>
            <a:extLst>
              <a:ext uri="{FF2B5EF4-FFF2-40B4-BE49-F238E27FC236}">
                <a16:creationId xmlns:a16="http://schemas.microsoft.com/office/drawing/2014/main" id="{6FF69E04-8523-4965-90ED-73D4F9BAE2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1383928708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Template2017">
  <a:themeElements>
    <a:clrScheme name="Ericsson">
      <a:dk1>
        <a:srgbClr val="181818"/>
      </a:dk1>
      <a:lt1>
        <a:srgbClr val="FFFFFF"/>
      </a:lt1>
      <a:dk2>
        <a:srgbClr val="181818"/>
      </a:dk2>
      <a:lt2>
        <a:srgbClr val="E0E0E0"/>
      </a:lt2>
      <a:accent1>
        <a:srgbClr val="0082F0"/>
      </a:accent1>
      <a:accent2>
        <a:srgbClr val="0FC373"/>
      </a:accent2>
      <a:accent3>
        <a:srgbClr val="AF78D2"/>
      </a:accent3>
      <a:accent4>
        <a:srgbClr val="FAD22D"/>
      </a:accent4>
      <a:accent5>
        <a:srgbClr val="FF8C0A"/>
      </a:accent5>
      <a:accent6>
        <a:srgbClr val="FF3232"/>
      </a:accent6>
      <a:hlink>
        <a:srgbClr val="0082F0"/>
      </a:hlink>
      <a:folHlink>
        <a:srgbClr val="040969"/>
      </a:folHlink>
    </a:clrScheme>
    <a:fontScheme name="Ericsson">
      <a:majorFont>
        <a:latin typeface="Ericsson Hilda Light"/>
        <a:ea typeface=""/>
        <a:cs typeface=""/>
      </a:majorFont>
      <a:minorFont>
        <a:latin typeface="Ericsson Hild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<a:prstTxWarp prst="textNoShape">
          <a:avLst/>
        </a:prstTxWarp>
        <a:noAutofit/>
      </a:bodyPr>
      <a:lstStyle>
        <a:defPPr marL="0" indent="0" algn="l">
          <a:buNone/>
          <a:defRPr dirty="0">
            <a:solidFill>
              <a:schemeClr val="bg1"/>
            </a:solidFill>
          </a:defRPr>
        </a:defPPr>
      </a:lstStyle>
    </a:spDef>
    <a:ln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/>
        </a:ln>
        <a:effectLst/>
      </a:spPr>
      <a:bodyPr/>
      <a:lstStyle/>
    </a:lnDef>
    <a:txDef>
      <a:spPr/>
      <a:bodyPr vert="horz" wrap="square" lIns="72000" tIns="36000" rIns="72000" bIns="36000" rtlCol="0" anchor="t">
        <a:noAutofit/>
      </a:bodyPr>
      <a:lstStyle>
        <a:defPPr marL="0" indent="0" algn="l">
          <a:buNone/>
          <a:defRPr dirty="0" smtClean="0"/>
        </a:defPPr>
      </a:lstStyle>
    </a:txDef>
  </a:objectDefaults>
  <a:extraClrSchemeLst>
    <a:extraClrScheme>
      <a:clrScheme name="Landscape2009 1">
        <a:dk1>
          <a:srgbClr val="58585A"/>
        </a:dk1>
        <a:lt1>
          <a:srgbClr val="FFFFFF"/>
        </a:lt1>
        <a:dk2>
          <a:srgbClr val="00285E"/>
        </a:dk2>
        <a:lt2>
          <a:srgbClr val="B1B3B4"/>
        </a:lt2>
        <a:accent1>
          <a:srgbClr val="89BA17"/>
        </a:accent1>
        <a:accent2>
          <a:srgbClr val="F08A00"/>
        </a:accent2>
        <a:accent3>
          <a:srgbClr val="FFFFFF"/>
        </a:accent3>
        <a:accent4>
          <a:srgbClr val="4A4A4C"/>
        </a:accent4>
        <a:accent5>
          <a:srgbClr val="C4D9AB"/>
        </a:accent5>
        <a:accent6>
          <a:srgbClr val="D97D00"/>
        </a:accent6>
        <a:hlink>
          <a:srgbClr val="00A9D4"/>
        </a:hlink>
        <a:folHlink>
          <a:srgbClr val="00625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Template2017.potx" id="{775AD81A-0AF6-45CB-889B-779F764C8091}" vid="{622262D2-9439-4A46-819E-379D679C138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 Light"/>
        <a:font script="Hebr" typeface="Ericsson Hilda Ligh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 Light"/>
        <a:font script="Uigh" typeface="Microsoft Uighur"/>
        <a:font script="Geor" typeface="Sylfaen"/>
        <a:font script="Armn" typeface="Ericsson Hilda Light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Ericsson Hilda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Ericsson Hilda"/>
        <a:font script="Hebr" typeface="Ericsson Hilda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Ericsson Hilda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Ericsson Hilda"/>
        <a:font script="Hebr" typeface="Ericsson Hilda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Ericsson Hilda"/>
        <a:font script="Uigh" typeface="Microsoft Uighur"/>
        <a:font script="Geor" typeface="Sylfaen"/>
        <a:font script="Armn" typeface="Ericsson Hilda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1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2.xml"/></Relationships>
</file>

<file path=customXml/_rels/item1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3.xml"/></Relationships>
</file>

<file path=customXml/_rels/item1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4.xml"/></Relationships>
</file>

<file path=customXml/_rels/item1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5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TemplafySlideTemplateConfiguration><![CDATA[{"elementsMetadata":[],"documentContentValidatorConfiguration":{"enableDocumentContentValidator":false,"documentContentValidatorVersion":0},"slideId":"637027476704980324","enableDocumentContentUpdater":true,"version":"1.9"}]]></TemplafySlideTemplateConfiguration>
</file>

<file path=customXml/item10.xml><?xml version="1.0" encoding="utf-8"?>
<TemplafySlideFormConfiguration><![CDATA[{"formFields":[],"formDataEntries":[]}]]></TemplafySlideFormConfiguration>
</file>

<file path=customXml/item11.xml><?xml version="1.0" encoding="utf-8"?>
<TemplafySlideTemplateConfiguration><![CDATA[{"documentContentValidatorConfiguration":{"enableDocumentContentValidator":false,"documentContentValidatorVersion":0},"elementsMetadata":[],"slideId":"637037983905221558","enableDocumentContentUpdater":true,"version":"1.9"}]]></TemplafySlideTemplateConfiguration>
</file>

<file path=customXml/item12.xml><?xml version="1.0" encoding="utf-8"?>
<TemplafySlideFormConfiguration><![CDATA[{"formFields":[],"formDataEntries":[]}]]></TemplafySlideFormConfiguration>
</file>

<file path=customXml/item13.xml><?xml version="1.0" encoding="utf-8"?>
<TemplafySlideTemplateConfiguration><![CDATA[{"documentContentValidatorConfiguration":{"enableDocumentContentValidator":false,"documentContentValidatorVersion":0},"elementsMetadata":[],"slideId":"637037983905221557","enableDocumentContentUpdater":true,"version":"1.9"}]]></TemplafySlideTemplateConfiguration>
</file>

<file path=customXml/item14.xml><?xml version="1.0" encoding="utf-8"?>
<TemplafySlideTemplateConfiguration><![CDATA[{"documentContentValidatorConfiguration":{"enableDocumentContentValidator":false,"documentContentValidatorVersion":0},"elementsMetadata":[],"slideId":"637037983905678162","enableDocumentContentUpdater":true,"version":"1.9"}]]></TemplafySlideTemplateConfiguration>
</file>

<file path=customXml/item15.xml><?xml version="1.0" encoding="utf-8"?>
<TemplafySlideFormConfiguration><![CDATA[{"formFields":[],"formDataEntries":[]}]]></TemplafySlideFormConfiguratio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1" ma:contentTypeDescription="Create a new document." ma:contentTypeScope="" ma:versionID="c8f64cc3166e9de54641a92bbc13f4fb">
  <xsd:schema xmlns:xsd="http://www.w3.org/2001/XMLSchema" xmlns:xs="http://www.w3.org/2001/XMLSchema" xmlns:p="http://schemas.microsoft.com/office/2006/metadata/properties" xmlns:ns3="db33437f-65a5-48c5-b537-19efd290f967" xmlns:ns4="6f846979-0e6f-42ff-8b87-e1893efeda99" targetNamespace="http://schemas.microsoft.com/office/2006/metadata/properties" ma:root="true" ma:fieldsID="66ef05c8cfa929431c0e8e1a5d48c7c7" ns3:_="" ns4:_="">
    <xsd:import namespace="db33437f-65a5-48c5-b537-19efd290f967"/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TemplafyTemplateConfiguration><![CDATA[{"elementsMetadata":[{"type":"shape","id":"b23607f7-ede4-421b-a8c5-67c40fe53319","elementConfiguration":{"binding":"Form.LogoInsertion.Pplogoname","inheritDimensions":"inheritNone","height":"1.34 cm","disableUpdates":false,"type":"image"}}],"transformationConfigurations":[{"language":"{{DocumentLanguage}}","disableUpdates":false,"type":"proofingLanguage"},{"propertyName":"FooterText","propertyValue":"true","disableUpdates":false,"type":"customDocumentProperty"},{"propertyName":"SecurityClass","propertyValue":"{{Form.ConfidentialityClass.Confidentiality}}","disableUpdates":false,"type":"customDocumentProperty"},{"propertyName":"ExtConf","propertyValue":"{{Form.ExternalConfidentialityLabel.ExternalConfidentiality}}","disableUpdates":false,"type":"customDocumentProperty"},{"propertyName":"Prepared","propertyValue":"{{Form.Prepared}}","disableUpdates":false,"type":"customDocumentProperty"},{"propertyName":"ApprovedBy","propertyValue":"{{Form.ApprovedBy}}","disableUpdates":false,"type":"customDocumentProperty"},{"propertyName":"DocNo","propertyValue":"{{Form.DocumentNumber}} {{Form.LanguageCode.LanguageCode}}","disableUpdates":false,"type":"customDocumentProperty"},{"propertyName":"Checked","propertyValue":"{{Form.Checked}}","disableUpdates":false,"type":"customDocumentProperty"},{"propertyName":"Date","propertyValue":"{{Form.Date}}","disableUpdates":false,"type":"customDocumentProperty"},{"propertyName":"Reference","propertyValue":"{{Form.Reference}}","disableUpdates":false,"type":"customDocumentProperty"},{"propertyName":"Title","propertyValue":"{{Form.DocumentTitle}}","disableUpdates":false,"type":"customDocumentProperty"},{"propertyName":"Keyword","propertyValue":"{{Form.Keywords}}","disableUpdates":false,"type":"customDocumentProperty"},{"propertyName":"DocumentType","propertyValue":"Presentation2011","disableUpdates":false,"type":"customDocumentProperty"},{"propertyName":"Language","propertyValue":"EnglishUS","disableUpdates":false,"type":"customDocumentProperty"},{"propertyName":"TemplateID","propertyValue":"FALSE","disableUpdates":false,"type":"customDocumentProperty"},{"propertyName":"ConfCtrl","propertyValue":"FALSE","disableUpdates":false,"type":"customDocumentProperty"},{"propertyName":"title","propertyValue":"{{Form.DocumentTitle}}","disableUpdates":false,"type":"documentProperty"},{"propertyName":"keywords","propertyValue":"{{Form.Keywords}}","disableUpdates":false,"type":"documentProperty"},{"propertyName":"creator","propertyValue":"{{Form.Prepared}}","disableUpdates":false,"type":"documentProperty"},{"propertyName":"DocTitle","propertyValue":"{{Form.DocTitle.DocTitle}}","disableUpdates":false,"type":"customDocumentProperty"},{"propertyName":"IsDocument","propertyValue":"{{Form.TemplateType.IsDocument}}","disableUpdates":false,"type":"customDocumentProperty"},{"propertyName":"IsPresentation","propertyValue":"{{Form.TemplateType.IsPresentation}}","disableUpdates":false,"type":"customDocumentProperty"},{"propertyName":"company","propertyValue":"Ericsson","disableUpdates":false,"type":"documentProperty"},{"propertyName":"PageNumberVisible","propertyValue":"{{Form.TotalPageNo.TotalPageNo_value}}","disableUpdates":false,"type":"customDocumentProperty"},{"propertyName":"Revision","propertyValue":"{{Form.Revision}}","disableUpdates":false,"type":"customDocumentProperty"},{"propertyName":"DocType","propertyValue":"{{Form.DocTypePresentation}}","disableUpdates":false,"type":"customDocumentProperty"},{"propertyName":"TemplateVersion","propertyValue":"R2A","disableUpdates":false,"type":"customDocumentProperty"},{"propertyName":"PackageNo","propertyValue":"LXA 119 603","disableUpdates":false,"type":"customDocumentProperty"},{"propertyName":"PackageVersion","propertyValue":"R6B","disableUpdates":false,"type":"customDocumentProperty"},{"propertyName":"TemplateName","propertyValue":"CXC 173 2731/1","disableUpdates":false,"type":"customDocumentProperty"},{"propertyName":"DocName","propertyValue":" ","disableUpdates":false,"type":"customDocumentProperty"},{"propertyName":"description","propertyValue":"{{Form.DocumentNumber}} {{Form.LanguageCode.LanguageCode}}\nRev {{Form.Revision}}","disableUpdates":false,"type":"documentProperty"}],"templateName":"New presentation (Standard landscape)","templateDescription":"","enableDocumentContentUpdater":true,"version":"1.9"}]]></TemplafyTemplateConfiguration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TemplafyFormConfiguration><![CDATA[{"formFields":[{"required":true,"placeholder":"","lines":0,"type":"textBox","name":"DocumentTitle","label":"Document Title","helpTexts":{"prefix":"","postfix":""},"spacing":{},"fullyQualifiedName":"DocumentTitle"},{"dataSource":"Confidentiality","displayColumn":"confidentiality","hideIfNoUserInteractionRequired":false,"distinct":true,"required":true,"autoSelectFirstOption":false,"type":"dropDown","name":"ConfidentialityClass","label":"Confidentiality Class","helpTexts":{"prefix":"","postfix":""},"spacing":{},"fullyQualifiedName":"ConfidentialityClass"},{"dataSource":"External Confidentiality label","displayColumn":"externalConfidentiality","hideIfNoUserInteractionRequired":false,"distinct":true,"required":false,"autoSelectFirstOption":false,"defaultValue":"1","type":"dropDown","name":"ExternalConfidentialityLabel","label":"External Confidentiality label","helpTexts":{"prefix":"","postfix":"If no external confidentiality class then please choose the blank value"},"spacing":{},"fullyQualifiedName":"ExternalConfidentialityLabel"},{"dataSource":"PowerPoint Document Type","column":"documentType","required":false,"placeholder":"","autoSelectFirstOption":false,"type":"comboBox","name":"DocTypePresentation","label":"Document Type Presentation","helpTexts":{"prefix":"","postfix":"If the document type differs from the default value, click on the X to delete and type/choose another type."},"spacing":{},"fullyQualifiedName":"DocTypePresentation"},{"required":false,"placeholder":"","lines":0,"type":"textBox","name":"DocumentNumber","label":"Document Number","helpTexts":{"prefix":"","postfix":""},"spacing":{},"fullyQualifiedName":"DocumentNumber"},{"dataSource":"Language code","displayColumn":"showName","hideIfNoUserInteractionRequired":false,"distinct":true,"required":false,"autoSelectFirstOption":false,"defaultValue":"1","type":"dropDown","name":"LanguageCode","label":"Language Code","helpTexts":{"prefix":"","postfix":"The language code will be appended to the Document No."},"spacing":{},"fullyQualifiedName":"LanguageCode"},{"dataSource":"Revision","column":"revision","required":false,"placeholder":"","autoSelectFirstOption":false,"type":"comboBox","name":"Revision","label":"Revision","helpTexts":{"prefix":"","postfix":""},"spacing":{},"fullyQualifiedName":"Revision"},{"required":false,"type":"datePicker","name":"Date","label":"Date","helpTexts":{"prefix":"","postfix":""},"spacing":{},"fullyQualifiedName":"Date"},{"type":"heading","name":"FooterVisibilityOptions","label":"Footer Visibility Options","helpTexts":{"prefix":"","postfix":""},"spacing":{},"fullyQualifiedName":"FooterVisibilityOptions"},{"dataSource":"PPT FooterVisibility","displayColumn":"templateType","hideIfNoUserInteractionRequired":false,"distinct":true,"required":true,"autoSelectFirstOption":false,"defaultValue":"1","type":"dropDown","name":"TemplateType","label":"Is this a document or presentation?","helpTexts":{"prefix":"","postfix":""},"spacing":{},"fullyQualifiedName":"TemplateType"},{"dataSource":"PPT FooterVisibility","displayColumn":"docTitle_label","hideIfNoUserInteractionRequired":false,"distinct":true,"required":false,"autoSelectFirstOption":true,"filter":{"column":"templateType","otherFieldName":"TemplateType","fullyQualifiedOtherFieldName":"TemplateType","otherFieldColumn":"TemplateType","formReference":"none","operator":"equals"},"type":"dropDown","name":"DocTitle","label":"Show document title in footer?","helpTexts":{"prefix":"","postfix":""},"spacing":{},"fullyQualifiedName":"DocTitle"},{"dataSource":"PPT FooterVisibility","displayColumn":"totalPageNo_text","hideIfNoUserInteractionRequired":false,"distinct":true,"required":false,"autoSelectFirstOption":true,"filter":{"column":"templateType","otherFieldName":"TemplateType","fullyQualifiedOtherFieldName":"TemplateType","otherFieldColumn":"TemplateType","formReference":"none","operator":"equals"},"type":"dropDown","name":"TotalPageNo","label":"Page numbering","helpTexts":{"prefix":"","postfix":""},"spacing":{},"fullyQualifiedName":"TotalPageNo"},{"required":false,"placeholder":"","lines":0,"defaultValue":"{{UserProfile.Prepared}}","type":"textBox","name":"Prepared","label":"Prepared By (Subject Responsible)","helpTexts":{"prefix":"","postfix":""},"spacing":{},"fullyQualifiedName":"Prepared"},{"required":false,"placeholder":"","lines":0,"type":"textBox","name":"ApprovedBy","label":"Approved By (Document Responsible)","helpTexts":{"prefix":"","postfix":""},"spacing":{},"fullyQualifiedName":"ApprovedBy"},{"required":false,"placeholder":"","lines":0,"type":"textBox","name":"Checked","label":"Checked","helpTexts":{"prefix":"","postfix":""},"spacing":{},"fullyQualifiedName":"Checked"},{"required":false,"placeholder":"","lines":0,"type":"textBox","name":"Reference","label":"Reference","helpTexts":{"prefix":"","postfix":""},"spacing":{},"fullyQualifiedName":"Reference"},{"required":false,"placeholder":"","lines":0,"type":"textBox","name":"Keywords","label":"Keywords","helpTexts":{"prefix":"","postfix":""},"spacing":{},"fullyQualifiedName":"Keywords"}],"formDataEntries":[{"name":"DocumentTitle","value":"vpkZyXPF7Yh6Gb3QvmyuRwqPSqRnJMmUrWS/3poBpII="},{"name":"ConfidentialityClass","value":"5wlu7ZdPxHQj1W0w+yTNSg=="},{"name":"ExternalConfidentialityLabel","value":"cT/FOwTWaPknrhRlNMh4SQ=="},{"name":"LanguageCode","value":"5wlu7ZdPxHQj1W0w+yTNSg=="},{"name":"Date","value":"t0d6Pvs02dFQVeQXjIP/5A=="},{"name":"TemplateType","value":"PxVEvJY8nE7m/hY9622Sng=="},{"name":"DocTitle","value":"PxVEvJY8nE7m/hY9622Sng=="},{"name":"TotalPageNo","value":"PxVEvJY8nE7m/hY9622Sng=="}]}]]></TemplafyForm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8.xml><?xml version="1.0" encoding="utf-8"?>
<TemplafySlideFormConfiguration><![CDATA[{"formFields":[],"formDataEntries":[]}]]></TemplafySlideFormConfiguration>
</file>

<file path=customXml/item9.xml><?xml version="1.0" encoding="utf-8"?>
<TemplafySlideTemplateConfiguration><![CDATA[{"documentContentValidatorConfiguration":{"enableDocumentContentValidator":false,"documentContentValidatorVersion":0},"elementsMetadata":[],"slideId":"637037983905221557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C09F197C-6A49-47D0-B877-F88807989676}">
  <ds:schemaRefs/>
</ds:datastoreItem>
</file>

<file path=customXml/itemProps10.xml><?xml version="1.0" encoding="utf-8"?>
<ds:datastoreItem xmlns:ds="http://schemas.openxmlformats.org/officeDocument/2006/customXml" ds:itemID="{822D38AD-8010-4CD3-BD6B-117CB8DF70A4}">
  <ds:schemaRefs/>
</ds:datastoreItem>
</file>

<file path=customXml/itemProps11.xml><?xml version="1.0" encoding="utf-8"?>
<ds:datastoreItem xmlns:ds="http://schemas.openxmlformats.org/officeDocument/2006/customXml" ds:itemID="{683FEB75-8CFA-449C-A6B1-B1E4A86A58A1}">
  <ds:schemaRefs/>
</ds:datastoreItem>
</file>

<file path=customXml/itemProps12.xml><?xml version="1.0" encoding="utf-8"?>
<ds:datastoreItem xmlns:ds="http://schemas.openxmlformats.org/officeDocument/2006/customXml" ds:itemID="{133923B5-513B-4C74-96A9-F3F6AC3A120C}">
  <ds:schemaRefs/>
</ds:datastoreItem>
</file>

<file path=customXml/itemProps13.xml><?xml version="1.0" encoding="utf-8"?>
<ds:datastoreItem xmlns:ds="http://schemas.openxmlformats.org/officeDocument/2006/customXml" ds:itemID="{E9ECF7CA-3604-4D5A-9C19-C1C674FB2B20}">
  <ds:schemaRefs/>
</ds:datastoreItem>
</file>

<file path=customXml/itemProps14.xml><?xml version="1.0" encoding="utf-8"?>
<ds:datastoreItem xmlns:ds="http://schemas.openxmlformats.org/officeDocument/2006/customXml" ds:itemID="{1CE36EA9-2186-4EB1-871A-8AE59C2A13BB}">
  <ds:schemaRefs/>
</ds:datastoreItem>
</file>

<file path=customXml/itemProps15.xml><?xml version="1.0" encoding="utf-8"?>
<ds:datastoreItem xmlns:ds="http://schemas.openxmlformats.org/officeDocument/2006/customXml" ds:itemID="{58CC0B31-82B9-497A-9A2E-F3F72D0BBDAD}">
  <ds:schemaRefs/>
</ds:datastoreItem>
</file>

<file path=customXml/itemProps2.xml><?xml version="1.0" encoding="utf-8"?>
<ds:datastoreItem xmlns:ds="http://schemas.openxmlformats.org/officeDocument/2006/customXml" ds:itemID="{FBCBFF32-2C4C-4D2D-B277-62C5FA3895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33437f-65a5-48c5-b537-19efd290f967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7958A4E-FAB1-42E4-B6B5-29B01F63F87B}">
  <ds:schemaRefs/>
</ds:datastoreItem>
</file>

<file path=customXml/itemProps4.xml><?xml version="1.0" encoding="utf-8"?>
<ds:datastoreItem xmlns:ds="http://schemas.openxmlformats.org/officeDocument/2006/customXml" ds:itemID="{F5A7E41D-6E7F-4B05-AFAB-F540BD4C068B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D92C3DF5-A179-4E2D-BD20-07044B39171F}">
  <ds:schemaRefs/>
</ds:datastoreItem>
</file>

<file path=customXml/itemProps6.xml><?xml version="1.0" encoding="utf-8"?>
<ds:datastoreItem xmlns:ds="http://schemas.openxmlformats.org/officeDocument/2006/customXml" ds:itemID="{B9AEDDE3-EA02-4A8F-B8F8-0606A0AA45FC}">
  <ds:schemaRefs/>
</ds:datastoreItem>
</file>

<file path=customXml/itemProps7.xml><?xml version="1.0" encoding="utf-8"?>
<ds:datastoreItem xmlns:ds="http://schemas.openxmlformats.org/officeDocument/2006/customXml" ds:itemID="{56F2EE69-0CCA-4F48-BE22-EC4A886C57A7}">
  <ds:schemaRefs>
    <ds:schemaRef ds:uri="http://purl.org/dc/elements/1.1/"/>
    <ds:schemaRef ds:uri="http://schemas.microsoft.com/office/2006/metadata/properties"/>
    <ds:schemaRef ds:uri="db33437f-65a5-48c5-b537-19efd290f967"/>
    <ds:schemaRef ds:uri="http://purl.org/dc/terms/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8.xml><?xml version="1.0" encoding="utf-8"?>
<ds:datastoreItem xmlns:ds="http://schemas.openxmlformats.org/officeDocument/2006/customXml" ds:itemID="{32BA7684-6BE4-4F73-B22E-30934AB379B8}">
  <ds:schemaRefs/>
</ds:datastoreItem>
</file>

<file path=customXml/itemProps9.xml><?xml version="1.0" encoding="utf-8"?>
<ds:datastoreItem xmlns:ds="http://schemas.openxmlformats.org/officeDocument/2006/customXml" ds:itemID="{72516535-7702-46AF-9B1F-8623A67A824E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PresentationTemplate2017</Template>
  <TotalTime>2688</TotalTime>
  <Words>197</Words>
  <Application>Microsoft Office PowerPoint</Application>
  <PresentationFormat>Widescreen</PresentationFormat>
  <Paragraphs>24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Ericsson Hilda</vt:lpstr>
      <vt:lpstr>Ericsson Hilda Light</vt:lpstr>
      <vt:lpstr>Ericsson Technical Icons</vt:lpstr>
      <vt:lpstr>PresentationTemplate2017</vt:lpstr>
      <vt:lpstr>DECT Observations</vt:lpstr>
      <vt:lpstr>Contents</vt:lpstr>
      <vt:lpstr>mMTC</vt:lpstr>
      <vt:lpstr>Introduction</vt:lpstr>
      <vt:lpstr>Routing</vt:lpstr>
      <vt:lpstr>Channel modeling</vt:lpstr>
      <vt:lpstr>PowerPoint Presentation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DECT observations</dc:title>
  <dc:creator/>
  <cp:keywords/>
  <dc:description> 
Rev </dc:description>
  <cp:lastModifiedBy>Anders Furuskär</cp:lastModifiedBy>
  <cp:revision>126</cp:revision>
  <dcterms:created xsi:type="dcterms:W3CDTF">2019-04-23T15:12:54Z</dcterms:created>
  <dcterms:modified xsi:type="dcterms:W3CDTF">2020-01-10T14:04:19Z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BCategory">
    <vt:lpwstr> </vt:lpwstr>
  </property>
  <property fmtid="{D5CDD505-2E9C-101B-9397-08002B2CF9AE}" pid="3" name="TemplateIdentity">
    <vt:lpwstr> </vt:lpwstr>
  </property>
  <property fmtid="{D5CDD505-2E9C-101B-9397-08002B2CF9AE}" pid="4" name="DocName">
    <vt:lpwstr> </vt:lpwstr>
  </property>
  <property fmtid="{D5CDD505-2E9C-101B-9397-08002B2CF9AE}" pid="5" name="ContentTypeId">
    <vt:lpwstr>0x0101003AA7AC0C743A294CADF60F661720E3E6</vt:lpwstr>
  </property>
  <property fmtid="{D5CDD505-2E9C-101B-9397-08002B2CF9AE}" pid="6" name="DocumentDataTemplate">
    <vt:lpwstr>true</vt:lpwstr>
  </property>
  <property fmtid="{D5CDD505-2E9C-101B-9397-08002B2CF9AE}" pid="7" name="BSubject">
    <vt:lpwstr> </vt:lpwstr>
  </property>
  <property fmtid="{D5CDD505-2E9C-101B-9397-08002B2CF9AE}" pid="8" name="TemplafyTimeStamp">
    <vt:lpwstr>2019-10-24T08:16:00.7579733Z</vt:lpwstr>
  </property>
  <property fmtid="{D5CDD505-2E9C-101B-9397-08002B2CF9AE}" pid="9" name="TemplafyTenantId">
    <vt:lpwstr>ericsson</vt:lpwstr>
  </property>
  <property fmtid="{D5CDD505-2E9C-101B-9397-08002B2CF9AE}" pid="10" name="TemplafyTemplateId">
    <vt:lpwstr>637037983894866703</vt:lpwstr>
  </property>
  <property fmtid="{D5CDD505-2E9C-101B-9397-08002B2CF9AE}" pid="11" name="TemplafyUserProfileId">
    <vt:lpwstr>637105251764084337</vt:lpwstr>
  </property>
  <property fmtid="{D5CDD505-2E9C-101B-9397-08002B2CF9AE}" pid="12" name="TemplafyLanguageCode">
    <vt:lpwstr>en-US</vt:lpwstr>
  </property>
  <property fmtid="{D5CDD505-2E9C-101B-9397-08002B2CF9AE}" pid="13" name="FooterText">
    <vt:lpwstr>true</vt:lpwstr>
  </property>
  <property fmtid="{D5CDD505-2E9C-101B-9397-08002B2CF9AE}" pid="14" name="SecurityClass">
    <vt:lpwstr>Ericsson Internal</vt:lpwstr>
  </property>
  <property fmtid="{D5CDD505-2E9C-101B-9397-08002B2CF9AE}" pid="15" name="ExtConf">
    <vt:lpwstr>Commercial in Confidence</vt:lpwstr>
  </property>
  <property fmtid="{D5CDD505-2E9C-101B-9397-08002B2CF9AE}" pid="16" name="Prepared">
    <vt:lpwstr/>
  </property>
  <property fmtid="{D5CDD505-2E9C-101B-9397-08002B2CF9AE}" pid="17" name="ApprovedBy">
    <vt:lpwstr/>
  </property>
  <property fmtid="{D5CDD505-2E9C-101B-9397-08002B2CF9AE}" pid="18" name="DocNo">
    <vt:lpwstr> </vt:lpwstr>
  </property>
  <property fmtid="{D5CDD505-2E9C-101B-9397-08002B2CF9AE}" pid="19" name="Checked">
    <vt:lpwstr/>
  </property>
  <property fmtid="{D5CDD505-2E9C-101B-9397-08002B2CF9AE}" pid="20" name="Date">
    <vt:lpwstr>2020-01-10</vt:lpwstr>
  </property>
  <property fmtid="{D5CDD505-2E9C-101B-9397-08002B2CF9AE}" pid="21" name="Reference">
    <vt:lpwstr/>
  </property>
  <property fmtid="{D5CDD505-2E9C-101B-9397-08002B2CF9AE}" pid="22" name="Title">
    <vt:lpwstr>DECT observations</vt:lpwstr>
  </property>
  <property fmtid="{D5CDD505-2E9C-101B-9397-08002B2CF9AE}" pid="23" name="Keyword">
    <vt:lpwstr/>
  </property>
  <property fmtid="{D5CDD505-2E9C-101B-9397-08002B2CF9AE}" pid="24" name="DocumentType">
    <vt:lpwstr>Presentation2011</vt:lpwstr>
  </property>
  <property fmtid="{D5CDD505-2E9C-101B-9397-08002B2CF9AE}" pid="25" name="Language">
    <vt:lpwstr>EnglishUS</vt:lpwstr>
  </property>
  <property fmtid="{D5CDD505-2E9C-101B-9397-08002B2CF9AE}" pid="26" name="TemplateID">
    <vt:lpwstr>FALSE</vt:lpwstr>
  </property>
  <property fmtid="{D5CDD505-2E9C-101B-9397-08002B2CF9AE}" pid="27" name="ConfCtrl">
    <vt:lpwstr>FALSE</vt:lpwstr>
  </property>
  <property fmtid="{D5CDD505-2E9C-101B-9397-08002B2CF9AE}" pid="28" name="DocTitle">
    <vt:lpwstr>false</vt:lpwstr>
  </property>
  <property fmtid="{D5CDD505-2E9C-101B-9397-08002B2CF9AE}" pid="29" name="IsDocument">
    <vt:lpwstr>false</vt:lpwstr>
  </property>
  <property fmtid="{D5CDD505-2E9C-101B-9397-08002B2CF9AE}" pid="30" name="IsPresentation">
    <vt:lpwstr>true</vt:lpwstr>
  </property>
  <property fmtid="{D5CDD505-2E9C-101B-9397-08002B2CF9AE}" pid="31" name="PageNumberVisible">
    <vt:lpwstr>PageX</vt:lpwstr>
  </property>
  <property fmtid="{D5CDD505-2E9C-101B-9397-08002B2CF9AE}" pid="32" name="Revision">
    <vt:lpwstr/>
  </property>
  <property fmtid="{D5CDD505-2E9C-101B-9397-08002B2CF9AE}" pid="33" name="DocType">
    <vt:lpwstr/>
  </property>
  <property fmtid="{D5CDD505-2E9C-101B-9397-08002B2CF9AE}" pid="34" name="TemplateVersion">
    <vt:lpwstr>R2A</vt:lpwstr>
  </property>
  <property fmtid="{D5CDD505-2E9C-101B-9397-08002B2CF9AE}" pid="35" name="PackageNo">
    <vt:lpwstr>LXA 119 603</vt:lpwstr>
  </property>
  <property fmtid="{D5CDD505-2E9C-101B-9397-08002B2CF9AE}" pid="36" name="PackageVersion">
    <vt:lpwstr>R6B</vt:lpwstr>
  </property>
  <property fmtid="{D5CDD505-2E9C-101B-9397-08002B2CF9AE}" pid="37" name="TemplateName">
    <vt:lpwstr>CXC 173 2731/1</vt:lpwstr>
  </property>
</Properties>
</file>